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1"/>
  </p:notesMasterIdLst>
  <p:handoutMasterIdLst>
    <p:handoutMasterId r:id="rId42"/>
  </p:handoutMasterIdLst>
  <p:sldIdLst>
    <p:sldId id="282" r:id="rId2"/>
    <p:sldId id="273" r:id="rId3"/>
    <p:sldId id="304" r:id="rId4"/>
    <p:sldId id="261" r:id="rId5"/>
    <p:sldId id="262" r:id="rId6"/>
    <p:sldId id="272" r:id="rId7"/>
    <p:sldId id="259" r:id="rId8"/>
    <p:sldId id="267" r:id="rId9"/>
    <p:sldId id="258" r:id="rId10"/>
    <p:sldId id="260" r:id="rId11"/>
    <p:sldId id="264" r:id="rId12"/>
    <p:sldId id="274" r:id="rId13"/>
    <p:sldId id="265" r:id="rId14"/>
    <p:sldId id="303" r:id="rId15"/>
    <p:sldId id="279" r:id="rId16"/>
    <p:sldId id="268" r:id="rId17"/>
    <p:sldId id="290" r:id="rId18"/>
    <p:sldId id="278" r:id="rId19"/>
    <p:sldId id="301" r:id="rId20"/>
    <p:sldId id="270" r:id="rId21"/>
    <p:sldId id="269" r:id="rId22"/>
    <p:sldId id="266" r:id="rId23"/>
    <p:sldId id="296" r:id="rId24"/>
    <p:sldId id="263" r:id="rId25"/>
    <p:sldId id="275" r:id="rId26"/>
    <p:sldId id="276" r:id="rId27"/>
    <p:sldId id="271" r:id="rId28"/>
    <p:sldId id="284" r:id="rId29"/>
    <p:sldId id="288" r:id="rId30"/>
    <p:sldId id="300" r:id="rId31"/>
    <p:sldId id="285" r:id="rId32"/>
    <p:sldId id="298" r:id="rId33"/>
    <p:sldId id="292" r:id="rId34"/>
    <p:sldId id="299" r:id="rId35"/>
    <p:sldId id="293" r:id="rId36"/>
    <p:sldId id="289" r:id="rId37"/>
    <p:sldId id="295" r:id="rId38"/>
    <p:sldId id="302" r:id="rId39"/>
    <p:sldId id="286" r:id="rId40"/>
  </p:sldIdLst>
  <p:sldSz cx="12192000" cy="6858000"/>
  <p:notesSz cx="6858000" cy="9144000"/>
  <p:embeddedFontLst>
    <p:embeddedFont>
      <p:font typeface="맑은 고딕" panose="020B0503020000020004" pitchFamily="34" charset="-127"/>
      <p:regular r:id="rId43"/>
      <p:bold r:id="rId44"/>
    </p:embeddedFont>
    <p:embeddedFont>
      <p:font typeface="Abril Fatface" panose="02000503000000020003" pitchFamily="2" charset="0"/>
      <p:regular r:id="rId45"/>
    </p:embeddedFont>
    <p:embeddedFont>
      <p:font typeface="Calibri" panose="020F0502020204030204" pitchFamily="34" charset="0"/>
      <p:regular r:id="rId46"/>
      <p:bold r:id="rId47"/>
      <p:italic r:id="rId48"/>
      <p:boldItalic r:id="rId49"/>
    </p:embeddedFont>
    <p:embeddedFont>
      <p:font typeface="Lucida Calligraphy" panose="03010101010101010101" pitchFamily="66" charset="0"/>
      <p:regular r:id="rId50"/>
    </p:embeddedFont>
    <p:embeddedFont>
      <p:font typeface="Noto Sans" panose="020B0502040504020204" pitchFamily="34" charset="0"/>
      <p:regular r:id="rId51"/>
      <p:bold r:id="rId52"/>
      <p:italic r:id="rId53"/>
      <p:boldItalic r:id="rId5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예스폼" initials="예" lastIdx="1" clrIdx="0">
    <p:extLst>
      <p:ext uri="{19B8F6BF-5375-455C-9EA6-DF929625EA0E}">
        <p15:presenceInfo xmlns:p15="http://schemas.microsoft.com/office/powerpoint/2012/main" userId="예스폼"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1C20"/>
    <a:srgbClr val="D29E4D"/>
    <a:srgbClr val="AC7D5E"/>
    <a:srgbClr val="873A34"/>
    <a:srgbClr val="6D1C15"/>
    <a:srgbClr val="000000"/>
    <a:srgbClr val="004501"/>
    <a:srgbClr val="877868"/>
    <a:srgbClr val="B5A08C"/>
    <a:srgbClr val="704B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41B25-B983-49DD-95EB-3958E5C80C07}" v="3" dt="2023-03-20T13:36:18.257"/>
    <p1510:client id="{FCBDA684-1AB1-784B-9016-7AC192DF1C69}" v="29" dt="2023-03-20T23:57:28.8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7" autoAdjust="0"/>
    <p:restoredTop sz="94973" autoAdjust="0"/>
  </p:normalViewPr>
  <p:slideViewPr>
    <p:cSldViewPr snapToGrid="0" snapToObjects="1">
      <p:cViewPr varScale="1">
        <p:scale>
          <a:sx n="86" d="100"/>
          <a:sy n="86" d="100"/>
        </p:scale>
        <p:origin x="490" y="58"/>
      </p:cViewPr>
      <p:guideLst>
        <p:guide orient="horz" pos="2160"/>
        <p:guide pos="3840"/>
      </p:guideLst>
    </p:cSldViewPr>
  </p:slideViewPr>
  <p:outlineViewPr>
    <p:cViewPr>
      <p:scale>
        <a:sx n="70" d="100"/>
        <a:sy n="70"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496434943825344E-2"/>
          <c:y val="6.113588066819077E-2"/>
          <c:w val="0.91744220157704459"/>
          <c:h val="0.91632647864208205"/>
        </c:manualLayout>
      </c:layout>
      <c:radarChart>
        <c:radarStyle val="filled"/>
        <c:varyColors val="0"/>
        <c:ser>
          <c:idx val="0"/>
          <c:order val="0"/>
          <c:tx>
            <c:strRef>
              <c:f>Sheet1!$B$1</c:f>
              <c:strCache>
                <c:ptCount val="1"/>
                <c:pt idx="0">
                  <c:v>text_01</c:v>
                </c:pt>
              </c:strCache>
            </c:strRef>
          </c:tx>
          <c:spPr>
            <a:solidFill>
              <a:schemeClr val="accent1">
                <a:alpha val="70000"/>
              </a:schemeClr>
            </a:solidFill>
            <a:ln w="25400">
              <a:noFill/>
              <a:prstDash val="sysDot"/>
            </a:ln>
            <a:effectLst/>
          </c:spPr>
          <c:cat>
            <c:strRef>
              <c:f>Sheet1!$A$2:$A$6</c:f>
              <c:strCache>
                <c:ptCount val="5"/>
                <c:pt idx="0">
                  <c:v>1</c:v>
                </c:pt>
                <c:pt idx="1">
                  <c:v>2</c:v>
                </c:pt>
                <c:pt idx="2">
                  <c:v>3</c:v>
                </c:pt>
                <c:pt idx="3">
                  <c:v>4</c:v>
                </c:pt>
                <c:pt idx="4">
                  <c:v>5</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BDD1-4A93-83B4-1F693D632026}"/>
            </c:ext>
          </c:extLst>
        </c:ser>
        <c:ser>
          <c:idx val="1"/>
          <c:order val="1"/>
          <c:tx>
            <c:strRef>
              <c:f>Sheet1!$C$1</c:f>
              <c:strCache>
                <c:ptCount val="1"/>
                <c:pt idx="0">
                  <c:v>text_02</c:v>
                </c:pt>
              </c:strCache>
            </c:strRef>
          </c:tx>
          <c:spPr>
            <a:solidFill>
              <a:schemeClr val="accent2">
                <a:alpha val="50000"/>
              </a:schemeClr>
            </a:solidFill>
            <a:ln w="25400">
              <a:noFill/>
              <a:prstDash val="sysDot"/>
            </a:ln>
            <a:effectLst/>
          </c:spPr>
          <c:cat>
            <c:strRef>
              <c:f>Sheet1!$A$2:$A$6</c:f>
              <c:strCache>
                <c:ptCount val="5"/>
                <c:pt idx="0">
                  <c:v>1</c:v>
                </c:pt>
                <c:pt idx="1">
                  <c:v>2</c:v>
                </c:pt>
                <c:pt idx="2">
                  <c:v>3</c:v>
                </c:pt>
                <c:pt idx="3">
                  <c:v>4</c:v>
                </c:pt>
                <c:pt idx="4">
                  <c:v>5</c:v>
                </c:pt>
              </c:strCache>
            </c:strRef>
          </c:cat>
          <c:val>
            <c:numRef>
              <c:f>Sheet1!$C$2:$C$6</c:f>
              <c:numCache>
                <c:formatCode>General</c:formatCode>
                <c:ptCount val="5"/>
                <c:pt idx="0">
                  <c:v>32</c:v>
                </c:pt>
                <c:pt idx="1">
                  <c:v>5</c:v>
                </c:pt>
                <c:pt idx="2">
                  <c:v>28</c:v>
                </c:pt>
                <c:pt idx="3">
                  <c:v>30</c:v>
                </c:pt>
                <c:pt idx="4">
                  <c:v>15</c:v>
                </c:pt>
              </c:numCache>
            </c:numRef>
          </c:val>
          <c:extLst>
            <c:ext xmlns:c16="http://schemas.microsoft.com/office/drawing/2014/chart" uri="{C3380CC4-5D6E-409C-BE32-E72D297353CC}">
              <c16:uniqueId val="{00000001-BDD1-4A93-83B4-1F693D632026}"/>
            </c:ext>
          </c:extLst>
        </c:ser>
        <c:ser>
          <c:idx val="2"/>
          <c:order val="2"/>
          <c:tx>
            <c:strRef>
              <c:f>Sheet1!$D$1</c:f>
              <c:strCache>
                <c:ptCount val="1"/>
                <c:pt idx="0">
                  <c:v>text_03</c:v>
                </c:pt>
              </c:strCache>
            </c:strRef>
          </c:tx>
          <c:spPr>
            <a:solidFill>
              <a:schemeClr val="accent1">
                <a:lumMod val="60000"/>
                <a:lumOff val="40000"/>
                <a:alpha val="50000"/>
              </a:schemeClr>
            </a:solidFill>
            <a:ln w="25400">
              <a:noFill/>
              <a:prstDash val="sysDot"/>
            </a:ln>
            <a:effectLst/>
          </c:spPr>
          <c:cat>
            <c:strRef>
              <c:f>Sheet1!$A$2:$A$6</c:f>
              <c:strCache>
                <c:ptCount val="5"/>
                <c:pt idx="0">
                  <c:v>1</c:v>
                </c:pt>
                <c:pt idx="1">
                  <c:v>2</c:v>
                </c:pt>
                <c:pt idx="2">
                  <c:v>3</c:v>
                </c:pt>
                <c:pt idx="3">
                  <c:v>4</c:v>
                </c:pt>
                <c:pt idx="4">
                  <c:v>5</c:v>
                </c:pt>
              </c:strCache>
            </c:strRef>
          </c:cat>
          <c:val>
            <c:numRef>
              <c:f>Sheet1!$D$2:$D$6</c:f>
              <c:numCache>
                <c:formatCode>General</c:formatCode>
                <c:ptCount val="5"/>
                <c:pt idx="0">
                  <c:v>32</c:v>
                </c:pt>
                <c:pt idx="1">
                  <c:v>5</c:v>
                </c:pt>
                <c:pt idx="2">
                  <c:v>28</c:v>
                </c:pt>
                <c:pt idx="3">
                  <c:v>10</c:v>
                </c:pt>
                <c:pt idx="4">
                  <c:v>30</c:v>
                </c:pt>
              </c:numCache>
            </c:numRef>
          </c:val>
          <c:extLst>
            <c:ext xmlns:c16="http://schemas.microsoft.com/office/drawing/2014/chart" uri="{C3380CC4-5D6E-409C-BE32-E72D297353CC}">
              <c16:uniqueId val="{00000002-BDD1-4A93-83B4-1F693D632026}"/>
            </c:ext>
          </c:extLst>
        </c:ser>
        <c:dLbls>
          <c:showLegendKey val="0"/>
          <c:showVal val="0"/>
          <c:showCatName val="0"/>
          <c:showSerName val="0"/>
          <c:showPercent val="0"/>
          <c:showBubbleSize val="0"/>
        </c:dLbls>
        <c:axId val="177841664"/>
        <c:axId val="177846144"/>
      </c:radarChart>
      <c:catAx>
        <c:axId val="177841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sz="1000">
                <a:solidFill>
                  <a:schemeClr val="tx1">
                    <a:lumMod val="65000"/>
                    <a:lumOff val="35000"/>
                  </a:schemeClr>
                </a:solidFill>
              </a:defRPr>
            </a:pPr>
            <a:endParaRPr lang="en-US"/>
          </a:p>
        </c:txPr>
        <c:crossAx val="177846144"/>
        <c:crosses val="autoZero"/>
        <c:auto val="1"/>
        <c:lblAlgn val="ctr"/>
        <c:lblOffset val="100"/>
        <c:noMultiLvlLbl val="0"/>
      </c:catAx>
      <c:valAx>
        <c:axId val="177846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sz="1000">
                <a:solidFill>
                  <a:schemeClr val="tx1">
                    <a:lumMod val="65000"/>
                    <a:lumOff val="35000"/>
                  </a:schemeClr>
                </a:solidFill>
              </a:defRPr>
            </a:pPr>
            <a:endParaRPr lang="en-US"/>
          </a:p>
        </c:txPr>
        <c:crossAx val="177841664"/>
        <c:crosses val="autoZero"/>
        <c:crossBetween val="between"/>
      </c:valAx>
      <c:spPr>
        <a:noFill/>
        <a:ln>
          <a:noFill/>
        </a:ln>
        <a:effectLst/>
      </c:spPr>
    </c:plotArea>
    <c:legend>
      <c:legendPos val="b"/>
      <c:layout>
        <c:manualLayout>
          <c:xMode val="edge"/>
          <c:yMode val="edge"/>
          <c:x val="0.21979169573653382"/>
          <c:y val="0.91448904014539778"/>
          <c:w val="0.53650800993322612"/>
          <c:h val="6.3795109251286786E-2"/>
        </c:manualLayout>
      </c:layout>
      <c:overlay val="0"/>
      <c:spPr>
        <a:noFill/>
        <a:ln>
          <a:noFill/>
        </a:ln>
        <a:effectLst/>
      </c:spPr>
      <c:txPr>
        <a:bodyPr rot="0" vert="horz"/>
        <a:lstStyle/>
        <a:p>
          <a:pPr>
            <a:defRPr sz="1000">
              <a:solidFill>
                <a:schemeClr val="tx1">
                  <a:lumMod val="65000"/>
                  <a:lumOff val="35000"/>
                </a:schemeClr>
              </a:solidFill>
            </a:defRPr>
          </a:pPr>
          <a:endParaRPr lang="en-US"/>
        </a:p>
      </c:txPr>
    </c:legend>
    <c:plotVisOnly val="1"/>
    <c:dispBlanksAs val="gap"/>
    <c:showDLblsOverMax val="0"/>
  </c:chart>
  <c:spPr>
    <a:noFill/>
    <a:ln>
      <a:noFill/>
    </a:ln>
    <a:effectLst/>
  </c:spPr>
  <c:txPr>
    <a:bodyPr/>
    <a:lstStyle/>
    <a:p>
      <a:pPr>
        <a:defRPr sz="1100" baseline="0">
          <a:solidFill>
            <a:srgbClr val="595959"/>
          </a:solidFill>
          <a:latin typeface="Calibri" panose="020F0502020204030204" pitchFamily="34" charset="0"/>
          <a:ea typeface="맑은 고딕" pitchFamily="50" charset="-127"/>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DAFF8E2E-1BCA-794A-8584-A169EBC9D5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a:extLst>
              <a:ext uri="{FF2B5EF4-FFF2-40B4-BE49-F238E27FC236}">
                <a16:creationId xmlns:a16="http://schemas.microsoft.com/office/drawing/2014/main" id="{6FDFBD21-8770-3F47-899D-3F093C319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9360D9-EE13-214B-A57F-E76CAEF01036}" type="datetimeFigureOut">
              <a:rPr lang="ko-KR" altLang="en-US"/>
              <a:pPr/>
              <a:t>2023-03-20</a:t>
            </a:fld>
            <a:endParaRPr kumimoji="1" lang="ko-KR" altLang="en-US"/>
          </a:p>
        </p:txBody>
      </p:sp>
      <p:sp>
        <p:nvSpPr>
          <p:cNvPr id="4" name="바닥글 개체 틀 3">
            <a:extLst>
              <a:ext uri="{FF2B5EF4-FFF2-40B4-BE49-F238E27FC236}">
                <a16:creationId xmlns:a16="http://schemas.microsoft.com/office/drawing/2014/main" id="{F82E9C07-9825-4B42-B327-1A7765D929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5" name="슬라이드 번호 개체 틀 4">
            <a:extLst>
              <a:ext uri="{FF2B5EF4-FFF2-40B4-BE49-F238E27FC236}">
                <a16:creationId xmlns:a16="http://schemas.microsoft.com/office/drawing/2014/main" id="{F650D71E-FAEE-8B4D-8831-234911EA08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3662E0-256B-EC47-8E47-91D2D3C899F5}" type="slidenum">
              <a:rPr/>
              <a:pPr/>
              <a:t>‹#›</a:t>
            </a:fld>
            <a:endParaRPr kumimoji="1" lang="ko-KR" altLang="en-US"/>
          </a:p>
        </p:txBody>
      </p:sp>
    </p:spTree>
    <p:extLst>
      <p:ext uri="{BB962C8B-B14F-4D97-AF65-F5344CB8AC3E}">
        <p14:creationId xmlns:p14="http://schemas.microsoft.com/office/powerpoint/2010/main" val="3272249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2312D-A130-0042-BB4A-53F177B32192}" type="datetimeFigureOut">
              <a:rPr lang="ko-KR" altLang="en-US"/>
              <a:pPr/>
              <a:t>2023-03-20</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5F9390-0B77-FE41-831F-D10441DA638F}" type="slidenum">
              <a:rPr/>
              <a:pPr/>
              <a:t>‹#›</a:t>
            </a:fld>
            <a:endParaRPr kumimoji="1" lang="ko-KR" altLang="en-US"/>
          </a:p>
        </p:txBody>
      </p:sp>
    </p:spTree>
    <p:extLst>
      <p:ext uri="{BB962C8B-B14F-4D97-AF65-F5344CB8AC3E}">
        <p14:creationId xmlns:p14="http://schemas.microsoft.com/office/powerpoint/2010/main" val="26712148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BA5F9390-0B77-FE41-831F-D10441DA638F}" type="slidenum">
              <a:rPr lang="en-US" altLang="ko-Kore-KR" smtClean="0"/>
              <a:pPr/>
              <a:t>6</a:t>
            </a:fld>
            <a:endParaRPr kumimoji="1" lang="ko-Kore-KR" altLang="en-US"/>
          </a:p>
        </p:txBody>
      </p:sp>
    </p:spTree>
    <p:extLst>
      <p:ext uri="{BB962C8B-B14F-4D97-AF65-F5344CB8AC3E}">
        <p14:creationId xmlns:p14="http://schemas.microsoft.com/office/powerpoint/2010/main" val="3728751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제목 슬라이드">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E69726BD-4D1F-6D4C-9EC4-F317BDB398EB}"/>
              </a:ext>
            </a:extLst>
          </p:cNvPr>
          <p:cNvSpPr>
            <a:spLocks noGrp="1"/>
          </p:cNvSpPr>
          <p:nvPr>
            <p:ph type="pic" sz="quarter" idx="21"/>
          </p:nvPr>
        </p:nvSpPr>
        <p:spPr>
          <a:xfrm>
            <a:off x="2" y="2"/>
            <a:ext cx="9763853" cy="6857999"/>
          </a:xfrm>
          <a:custGeom>
            <a:avLst/>
            <a:gdLst>
              <a:gd name="connsiteX0" fmla="*/ 0 w 9763853"/>
              <a:gd name="connsiteY0" fmla="*/ 0 h 6857999"/>
              <a:gd name="connsiteX1" fmla="*/ 5950155 w 9763853"/>
              <a:gd name="connsiteY1" fmla="*/ 0 h 6857999"/>
              <a:gd name="connsiteX2" fmla="*/ 9236636 w 9763853"/>
              <a:gd name="connsiteY2" fmla="*/ 3286481 h 6857999"/>
              <a:gd name="connsiteX3" fmla="*/ 9236636 w 9763853"/>
              <a:gd name="connsiteY3" fmla="*/ 5832117 h 6857999"/>
              <a:gd name="connsiteX4" fmla="*/ 8210754 w 9763853"/>
              <a:gd name="connsiteY4" fmla="*/ 6857999 h 6857999"/>
              <a:gd name="connsiteX5" fmla="*/ 0 w 9763853"/>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3853" h="6857999">
                <a:moveTo>
                  <a:pt x="0" y="0"/>
                </a:moveTo>
                <a:lnTo>
                  <a:pt x="5950155" y="0"/>
                </a:lnTo>
                <a:lnTo>
                  <a:pt x="9236636" y="3286481"/>
                </a:lnTo>
                <a:cubicBezTo>
                  <a:pt x="9939593" y="3989439"/>
                  <a:pt x="9939593" y="5129159"/>
                  <a:pt x="9236636" y="5832117"/>
                </a:cubicBezTo>
                <a:lnTo>
                  <a:pt x="8210754" y="6857999"/>
                </a:lnTo>
                <a:lnTo>
                  <a:pt x="0" y="6857999"/>
                </a:lnTo>
                <a:close/>
              </a:path>
            </a:pathLst>
          </a:custGeom>
        </p:spPr>
        <p:txBody>
          <a:bodyPr wrap="square">
            <a:noAutofit/>
          </a:bodyPr>
          <a:lstStyle/>
          <a:p>
            <a:endParaRPr lang="ko-KR" altLang="en-US" dirty="0"/>
          </a:p>
        </p:txBody>
      </p:sp>
    </p:spTree>
    <p:extLst>
      <p:ext uri="{BB962C8B-B14F-4D97-AF65-F5344CB8AC3E}">
        <p14:creationId xmlns:p14="http://schemas.microsoft.com/office/powerpoint/2010/main" val="4093251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제목 슬라이드">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0A32CBE-92B2-3D41-8D22-B24BB3E943BD}"/>
              </a:ext>
            </a:extLst>
          </p:cNvPr>
          <p:cNvSpPr>
            <a:spLocks noGrp="1"/>
          </p:cNvSpPr>
          <p:nvPr>
            <p:ph type="pic" sz="quarter" idx="19"/>
          </p:nvPr>
        </p:nvSpPr>
        <p:spPr>
          <a:xfrm>
            <a:off x="0" y="0"/>
            <a:ext cx="12192000" cy="3937000"/>
          </a:xfrm>
        </p:spPr>
        <p:txBody>
          <a:bodyPr/>
          <a:lstStyle/>
          <a:p>
            <a:endParaRPr kumimoji="1" lang="ko-KR" altLang="en-US"/>
          </a:p>
        </p:txBody>
      </p:sp>
    </p:spTree>
    <p:extLst>
      <p:ext uri="{BB962C8B-B14F-4D97-AF65-F5344CB8AC3E}">
        <p14:creationId xmlns:p14="http://schemas.microsoft.com/office/powerpoint/2010/main" val="2922779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제목 슬라이드">
    <p:spTree>
      <p:nvGrpSpPr>
        <p:cNvPr id="1" name=""/>
        <p:cNvGrpSpPr/>
        <p:nvPr/>
      </p:nvGrpSpPr>
      <p:grpSpPr>
        <a:xfrm>
          <a:off x="0" y="0"/>
          <a:ext cx="0" cy="0"/>
          <a:chOff x="0" y="0"/>
          <a:chExt cx="0" cy="0"/>
        </a:xfrm>
      </p:grpSpPr>
      <p:sp>
        <p:nvSpPr>
          <p:cNvPr id="5" name="그림 개체 틀 2">
            <a:extLst>
              <a:ext uri="{FF2B5EF4-FFF2-40B4-BE49-F238E27FC236}">
                <a16:creationId xmlns:a16="http://schemas.microsoft.com/office/drawing/2014/main" id="{97502D7E-7038-4648-BEFF-9D195084DA4C}"/>
              </a:ext>
            </a:extLst>
          </p:cNvPr>
          <p:cNvSpPr>
            <a:spLocks noGrp="1"/>
          </p:cNvSpPr>
          <p:nvPr>
            <p:ph type="pic" sz="quarter" idx="19"/>
          </p:nvPr>
        </p:nvSpPr>
        <p:spPr>
          <a:xfrm>
            <a:off x="5473700" y="2006600"/>
            <a:ext cx="6007100" cy="4197350"/>
          </a:xfrm>
        </p:spPr>
        <p:txBody>
          <a:bodyPr/>
          <a:lstStyle/>
          <a:p>
            <a:endParaRPr kumimoji="1" lang="ko-KR" altLang="en-US"/>
          </a:p>
        </p:txBody>
      </p:sp>
    </p:spTree>
    <p:extLst>
      <p:ext uri="{BB962C8B-B14F-4D97-AF65-F5344CB8AC3E}">
        <p14:creationId xmlns:p14="http://schemas.microsoft.com/office/powerpoint/2010/main" val="3004519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E2E9C904-A521-BF4E-91A7-933E44DCA373}"/>
              </a:ext>
            </a:extLst>
          </p:cNvPr>
          <p:cNvSpPr>
            <a:spLocks noGrp="1"/>
          </p:cNvSpPr>
          <p:nvPr>
            <p:ph type="pic" sz="quarter" idx="20"/>
          </p:nvPr>
        </p:nvSpPr>
        <p:spPr>
          <a:xfrm>
            <a:off x="4111297" y="1302216"/>
            <a:ext cx="3969405" cy="3498383"/>
          </a:xfrm>
        </p:spPr>
        <p:txBody>
          <a:bodyPr/>
          <a:lstStyle/>
          <a:p>
            <a:endParaRPr kumimoji="1" lang="ko-KR" altLang="en-US"/>
          </a:p>
        </p:txBody>
      </p:sp>
      <p:sp>
        <p:nvSpPr>
          <p:cNvPr id="5" name="그림 개체 틀 2">
            <a:extLst>
              <a:ext uri="{FF2B5EF4-FFF2-40B4-BE49-F238E27FC236}">
                <a16:creationId xmlns:a16="http://schemas.microsoft.com/office/drawing/2014/main" id="{DF1327CB-0C42-7D41-B210-7172FB4A4405}"/>
              </a:ext>
            </a:extLst>
          </p:cNvPr>
          <p:cNvSpPr>
            <a:spLocks noGrp="1"/>
          </p:cNvSpPr>
          <p:nvPr>
            <p:ph type="pic" sz="quarter" idx="21"/>
          </p:nvPr>
        </p:nvSpPr>
        <p:spPr>
          <a:xfrm>
            <a:off x="8222595" y="1302216"/>
            <a:ext cx="3969405" cy="3498383"/>
          </a:xfrm>
        </p:spPr>
        <p:txBody>
          <a:bodyPr/>
          <a:lstStyle/>
          <a:p>
            <a:endParaRPr kumimoji="1" lang="ko-KR" altLang="en-US"/>
          </a:p>
        </p:txBody>
      </p:sp>
      <p:sp>
        <p:nvSpPr>
          <p:cNvPr id="6" name="그림 개체 틀 2">
            <a:extLst>
              <a:ext uri="{FF2B5EF4-FFF2-40B4-BE49-F238E27FC236}">
                <a16:creationId xmlns:a16="http://schemas.microsoft.com/office/drawing/2014/main" id="{6FDB2470-8D0D-8141-ABC9-AD0FE24D15D3}"/>
              </a:ext>
            </a:extLst>
          </p:cNvPr>
          <p:cNvSpPr>
            <a:spLocks noGrp="1"/>
          </p:cNvSpPr>
          <p:nvPr>
            <p:ph type="pic" sz="quarter" idx="22"/>
          </p:nvPr>
        </p:nvSpPr>
        <p:spPr>
          <a:xfrm>
            <a:off x="-1" y="1302216"/>
            <a:ext cx="3969405" cy="3498383"/>
          </a:xfrm>
        </p:spPr>
        <p:txBody>
          <a:bodyPr/>
          <a:lstStyle/>
          <a:p>
            <a:endParaRPr kumimoji="1" lang="ko-KR" altLang="en-US"/>
          </a:p>
        </p:txBody>
      </p:sp>
    </p:spTree>
    <p:extLst>
      <p:ext uri="{BB962C8B-B14F-4D97-AF65-F5344CB8AC3E}">
        <p14:creationId xmlns:p14="http://schemas.microsoft.com/office/powerpoint/2010/main" val="963284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772D51F8-6F28-D048-A692-722BE7F4D7AD}"/>
              </a:ext>
            </a:extLst>
          </p:cNvPr>
          <p:cNvSpPr>
            <a:spLocks noGrp="1"/>
          </p:cNvSpPr>
          <p:nvPr>
            <p:ph type="pic" sz="quarter" idx="20"/>
          </p:nvPr>
        </p:nvSpPr>
        <p:spPr>
          <a:xfrm>
            <a:off x="9093200" y="488950"/>
            <a:ext cx="2717800" cy="5880099"/>
          </a:xfrm>
        </p:spPr>
        <p:txBody>
          <a:bodyPr/>
          <a:lstStyle/>
          <a:p>
            <a:endParaRPr kumimoji="1" lang="ko-KR" altLang="en-US"/>
          </a:p>
        </p:txBody>
      </p:sp>
      <p:sp>
        <p:nvSpPr>
          <p:cNvPr id="4" name="그림 개체 틀 2">
            <a:extLst>
              <a:ext uri="{FF2B5EF4-FFF2-40B4-BE49-F238E27FC236}">
                <a16:creationId xmlns:a16="http://schemas.microsoft.com/office/drawing/2014/main" id="{0B725799-19F7-F944-9CA6-75CB30497C1A}"/>
              </a:ext>
            </a:extLst>
          </p:cNvPr>
          <p:cNvSpPr>
            <a:spLocks noGrp="1"/>
          </p:cNvSpPr>
          <p:nvPr>
            <p:ph type="pic" sz="quarter" idx="21"/>
          </p:nvPr>
        </p:nvSpPr>
        <p:spPr>
          <a:xfrm>
            <a:off x="6692900" y="488951"/>
            <a:ext cx="2209800" cy="4933950"/>
          </a:xfrm>
        </p:spPr>
        <p:txBody>
          <a:bodyPr/>
          <a:lstStyle/>
          <a:p>
            <a:endParaRPr kumimoji="1" lang="ko-KR" altLang="en-US"/>
          </a:p>
        </p:txBody>
      </p:sp>
      <p:sp>
        <p:nvSpPr>
          <p:cNvPr id="5" name="그림 개체 틀 2">
            <a:extLst>
              <a:ext uri="{FF2B5EF4-FFF2-40B4-BE49-F238E27FC236}">
                <a16:creationId xmlns:a16="http://schemas.microsoft.com/office/drawing/2014/main" id="{0F9AA1B3-71D1-9B4E-9CE0-E97E86704DB1}"/>
              </a:ext>
            </a:extLst>
          </p:cNvPr>
          <p:cNvSpPr>
            <a:spLocks noGrp="1"/>
          </p:cNvSpPr>
          <p:nvPr>
            <p:ph type="pic" sz="quarter" idx="22"/>
          </p:nvPr>
        </p:nvSpPr>
        <p:spPr>
          <a:xfrm>
            <a:off x="4584700" y="488951"/>
            <a:ext cx="1917700" cy="3994149"/>
          </a:xfrm>
        </p:spPr>
        <p:txBody>
          <a:bodyPr/>
          <a:lstStyle/>
          <a:p>
            <a:endParaRPr kumimoji="1" lang="ko-KR" altLang="en-US"/>
          </a:p>
        </p:txBody>
      </p:sp>
    </p:spTree>
    <p:extLst>
      <p:ext uri="{BB962C8B-B14F-4D97-AF65-F5344CB8AC3E}">
        <p14:creationId xmlns:p14="http://schemas.microsoft.com/office/powerpoint/2010/main" val="3227792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F84E70CE-02B5-6547-9A1C-B98ACBCC95D0}"/>
              </a:ext>
            </a:extLst>
          </p:cNvPr>
          <p:cNvSpPr>
            <a:spLocks noGrp="1"/>
          </p:cNvSpPr>
          <p:nvPr>
            <p:ph type="pic" sz="quarter" idx="20"/>
          </p:nvPr>
        </p:nvSpPr>
        <p:spPr>
          <a:xfrm>
            <a:off x="571500" y="539750"/>
            <a:ext cx="6273800" cy="2698750"/>
          </a:xfrm>
          <a:prstGeom prst="roundRect">
            <a:avLst/>
          </a:prstGeom>
        </p:spPr>
        <p:txBody>
          <a:bodyPr/>
          <a:lstStyle/>
          <a:p>
            <a:endParaRPr kumimoji="1" lang="ko-KR" altLang="en-US" dirty="0"/>
          </a:p>
        </p:txBody>
      </p:sp>
      <p:sp>
        <p:nvSpPr>
          <p:cNvPr id="8" name="그림 개체 틀 2">
            <a:extLst>
              <a:ext uri="{FF2B5EF4-FFF2-40B4-BE49-F238E27FC236}">
                <a16:creationId xmlns:a16="http://schemas.microsoft.com/office/drawing/2014/main" id="{B1ADF53E-15CD-A048-8185-E2C8B1AFD7DE}"/>
              </a:ext>
            </a:extLst>
          </p:cNvPr>
          <p:cNvSpPr>
            <a:spLocks noGrp="1"/>
          </p:cNvSpPr>
          <p:nvPr>
            <p:ph type="pic" sz="quarter" idx="21"/>
          </p:nvPr>
        </p:nvSpPr>
        <p:spPr>
          <a:xfrm>
            <a:off x="5283200" y="3619501"/>
            <a:ext cx="6273800" cy="2698750"/>
          </a:xfrm>
          <a:prstGeom prst="roundRect">
            <a:avLst/>
          </a:prstGeom>
        </p:spPr>
        <p:txBody>
          <a:bodyPr/>
          <a:lstStyle/>
          <a:p>
            <a:endParaRPr kumimoji="1" lang="ko-KR" altLang="en-US" dirty="0"/>
          </a:p>
        </p:txBody>
      </p:sp>
    </p:spTree>
    <p:extLst>
      <p:ext uri="{BB962C8B-B14F-4D97-AF65-F5344CB8AC3E}">
        <p14:creationId xmlns:p14="http://schemas.microsoft.com/office/powerpoint/2010/main" val="3159013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제목 슬라이드">
    <p:spTree>
      <p:nvGrpSpPr>
        <p:cNvPr id="1" name=""/>
        <p:cNvGrpSpPr/>
        <p:nvPr/>
      </p:nvGrpSpPr>
      <p:grpSpPr>
        <a:xfrm>
          <a:off x="0" y="0"/>
          <a:ext cx="0" cy="0"/>
          <a:chOff x="0" y="0"/>
          <a:chExt cx="0" cy="0"/>
        </a:xfrm>
      </p:grpSpPr>
      <p:sp>
        <p:nvSpPr>
          <p:cNvPr id="5" name="그림 개체 틀 2">
            <a:extLst>
              <a:ext uri="{FF2B5EF4-FFF2-40B4-BE49-F238E27FC236}">
                <a16:creationId xmlns:a16="http://schemas.microsoft.com/office/drawing/2014/main" id="{B7B0C856-9558-854A-989E-A3B3274EF1E3}"/>
              </a:ext>
            </a:extLst>
          </p:cNvPr>
          <p:cNvSpPr>
            <a:spLocks noGrp="1"/>
          </p:cNvSpPr>
          <p:nvPr>
            <p:ph type="pic" sz="quarter" idx="20"/>
          </p:nvPr>
        </p:nvSpPr>
        <p:spPr>
          <a:xfrm>
            <a:off x="5549900" y="0"/>
            <a:ext cx="3454400" cy="6858000"/>
          </a:xfrm>
        </p:spPr>
        <p:txBody>
          <a:bodyPr/>
          <a:lstStyle/>
          <a:p>
            <a:endParaRPr kumimoji="1" lang="ko-KR" altLang="en-US"/>
          </a:p>
        </p:txBody>
      </p:sp>
    </p:spTree>
    <p:extLst>
      <p:ext uri="{BB962C8B-B14F-4D97-AF65-F5344CB8AC3E}">
        <p14:creationId xmlns:p14="http://schemas.microsoft.com/office/powerpoint/2010/main" val="1385659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9AA29077-7988-3E49-AD9C-B1D6DDA3D6C1}"/>
              </a:ext>
            </a:extLst>
          </p:cNvPr>
          <p:cNvSpPr>
            <a:spLocks noGrp="1"/>
          </p:cNvSpPr>
          <p:nvPr>
            <p:ph type="pic" sz="quarter" idx="20"/>
          </p:nvPr>
        </p:nvSpPr>
        <p:spPr>
          <a:xfrm>
            <a:off x="5080000" y="469900"/>
            <a:ext cx="6273800" cy="4559300"/>
          </a:xfrm>
        </p:spPr>
        <p:txBody>
          <a:bodyPr/>
          <a:lstStyle/>
          <a:p>
            <a:endParaRPr kumimoji="1" lang="ko-KR" altLang="en-US"/>
          </a:p>
        </p:txBody>
      </p:sp>
    </p:spTree>
    <p:extLst>
      <p:ext uri="{BB962C8B-B14F-4D97-AF65-F5344CB8AC3E}">
        <p14:creationId xmlns:p14="http://schemas.microsoft.com/office/powerpoint/2010/main" val="3281457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17_제목 슬라이드">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9D3C9BEC-8D9E-2A47-AE1D-198B2267BACC}"/>
              </a:ext>
            </a:extLst>
          </p:cNvPr>
          <p:cNvSpPr>
            <a:spLocks noGrp="1"/>
          </p:cNvSpPr>
          <p:nvPr>
            <p:ph type="pic" sz="quarter" idx="20"/>
          </p:nvPr>
        </p:nvSpPr>
        <p:spPr>
          <a:xfrm>
            <a:off x="622300" y="2006600"/>
            <a:ext cx="2514600" cy="3937000"/>
          </a:xfrm>
          <a:prstGeom prst="roundRect">
            <a:avLst/>
          </a:prstGeom>
        </p:spPr>
        <p:txBody>
          <a:bodyPr/>
          <a:lstStyle/>
          <a:p>
            <a:endParaRPr kumimoji="1" lang="ko-KR" altLang="en-US" dirty="0"/>
          </a:p>
        </p:txBody>
      </p:sp>
      <p:sp>
        <p:nvSpPr>
          <p:cNvPr id="7" name="그림 개체 틀 2">
            <a:extLst>
              <a:ext uri="{FF2B5EF4-FFF2-40B4-BE49-F238E27FC236}">
                <a16:creationId xmlns:a16="http://schemas.microsoft.com/office/drawing/2014/main" id="{4D0194F9-A19A-E74E-AF51-7C0375E7DA48}"/>
              </a:ext>
            </a:extLst>
          </p:cNvPr>
          <p:cNvSpPr>
            <a:spLocks noGrp="1"/>
          </p:cNvSpPr>
          <p:nvPr>
            <p:ph type="pic" sz="quarter" idx="21"/>
          </p:nvPr>
        </p:nvSpPr>
        <p:spPr>
          <a:xfrm>
            <a:off x="3429000" y="2006600"/>
            <a:ext cx="2514600" cy="3937000"/>
          </a:xfrm>
          <a:prstGeom prst="roundRect">
            <a:avLst/>
          </a:prstGeom>
        </p:spPr>
        <p:txBody>
          <a:bodyPr/>
          <a:lstStyle/>
          <a:p>
            <a:endParaRPr kumimoji="1" lang="ko-KR" altLang="en-US" dirty="0"/>
          </a:p>
        </p:txBody>
      </p:sp>
      <p:sp>
        <p:nvSpPr>
          <p:cNvPr id="8" name="그림 개체 틀 2">
            <a:extLst>
              <a:ext uri="{FF2B5EF4-FFF2-40B4-BE49-F238E27FC236}">
                <a16:creationId xmlns:a16="http://schemas.microsoft.com/office/drawing/2014/main" id="{C5747147-5206-244C-BCFC-1A815F75E97E}"/>
              </a:ext>
            </a:extLst>
          </p:cNvPr>
          <p:cNvSpPr>
            <a:spLocks noGrp="1"/>
          </p:cNvSpPr>
          <p:nvPr>
            <p:ph type="pic" sz="quarter" idx="22"/>
          </p:nvPr>
        </p:nvSpPr>
        <p:spPr>
          <a:xfrm>
            <a:off x="6235700" y="2006600"/>
            <a:ext cx="2514600" cy="3937000"/>
          </a:xfrm>
          <a:prstGeom prst="roundRect">
            <a:avLst/>
          </a:prstGeom>
        </p:spPr>
        <p:txBody>
          <a:bodyPr/>
          <a:lstStyle/>
          <a:p>
            <a:endParaRPr kumimoji="1" lang="ko-KR" altLang="en-US" dirty="0"/>
          </a:p>
        </p:txBody>
      </p:sp>
      <p:sp>
        <p:nvSpPr>
          <p:cNvPr id="9" name="그림 개체 틀 2">
            <a:extLst>
              <a:ext uri="{FF2B5EF4-FFF2-40B4-BE49-F238E27FC236}">
                <a16:creationId xmlns:a16="http://schemas.microsoft.com/office/drawing/2014/main" id="{3F4AA1F3-A020-A641-A81A-CB5BB2B9DF91}"/>
              </a:ext>
            </a:extLst>
          </p:cNvPr>
          <p:cNvSpPr>
            <a:spLocks noGrp="1"/>
          </p:cNvSpPr>
          <p:nvPr>
            <p:ph type="pic" sz="quarter" idx="23"/>
          </p:nvPr>
        </p:nvSpPr>
        <p:spPr>
          <a:xfrm>
            <a:off x="9042400" y="2006600"/>
            <a:ext cx="2514600" cy="3937000"/>
          </a:xfrm>
          <a:prstGeom prst="roundRect">
            <a:avLst/>
          </a:prstGeom>
        </p:spPr>
        <p:txBody>
          <a:bodyPr/>
          <a:lstStyle/>
          <a:p>
            <a:endParaRPr kumimoji="1" lang="ko-KR" altLang="en-US" dirty="0"/>
          </a:p>
        </p:txBody>
      </p:sp>
    </p:spTree>
    <p:extLst>
      <p:ext uri="{BB962C8B-B14F-4D97-AF65-F5344CB8AC3E}">
        <p14:creationId xmlns:p14="http://schemas.microsoft.com/office/powerpoint/2010/main" val="3604589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18_제목 슬라이드">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72DD00-7CE8-884B-9D91-47AEA4AB06F3}"/>
              </a:ext>
            </a:extLst>
          </p:cNvPr>
          <p:cNvSpPr>
            <a:spLocks noGrp="1"/>
          </p:cNvSpPr>
          <p:nvPr>
            <p:ph type="pic" sz="quarter" idx="20"/>
          </p:nvPr>
        </p:nvSpPr>
        <p:spPr>
          <a:xfrm>
            <a:off x="0" y="1149350"/>
            <a:ext cx="6273800" cy="4559300"/>
          </a:xfrm>
        </p:spPr>
        <p:txBody>
          <a:bodyPr/>
          <a:lstStyle/>
          <a:p>
            <a:endParaRPr kumimoji="1" lang="ko-KR" altLang="en-US"/>
          </a:p>
        </p:txBody>
      </p:sp>
    </p:spTree>
    <p:extLst>
      <p:ext uri="{BB962C8B-B14F-4D97-AF65-F5344CB8AC3E}">
        <p14:creationId xmlns:p14="http://schemas.microsoft.com/office/powerpoint/2010/main" val="17491597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9_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8D7C821D-420F-F04B-8628-F2F1F6A6B1F6}"/>
              </a:ext>
            </a:extLst>
          </p:cNvPr>
          <p:cNvSpPr>
            <a:spLocks noGrp="1"/>
          </p:cNvSpPr>
          <p:nvPr>
            <p:ph type="pic" sz="quarter" idx="20"/>
          </p:nvPr>
        </p:nvSpPr>
        <p:spPr>
          <a:xfrm>
            <a:off x="730250" y="1149350"/>
            <a:ext cx="10731500" cy="3892550"/>
          </a:xfrm>
        </p:spPr>
        <p:txBody>
          <a:bodyPr/>
          <a:lstStyle/>
          <a:p>
            <a:endParaRPr kumimoji="1" lang="ko-KR" altLang="en-US"/>
          </a:p>
        </p:txBody>
      </p:sp>
    </p:spTree>
    <p:extLst>
      <p:ext uri="{BB962C8B-B14F-4D97-AF65-F5344CB8AC3E}">
        <p14:creationId xmlns:p14="http://schemas.microsoft.com/office/powerpoint/2010/main" val="340853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제목 슬라이드">
    <p:spTree>
      <p:nvGrpSpPr>
        <p:cNvPr id="1" name=""/>
        <p:cNvGrpSpPr/>
        <p:nvPr/>
      </p:nvGrpSpPr>
      <p:grpSpPr>
        <a:xfrm>
          <a:off x="0" y="0"/>
          <a:ext cx="0" cy="0"/>
          <a:chOff x="0" y="0"/>
          <a:chExt cx="0" cy="0"/>
        </a:xfrm>
      </p:grpSpPr>
      <p:sp>
        <p:nvSpPr>
          <p:cNvPr id="20" name="그림 개체 틀 19">
            <a:extLst>
              <a:ext uri="{FF2B5EF4-FFF2-40B4-BE49-F238E27FC236}">
                <a16:creationId xmlns:a16="http://schemas.microsoft.com/office/drawing/2014/main" id="{AA5657F0-0A46-D741-97E7-242446473923}"/>
              </a:ext>
            </a:extLst>
          </p:cNvPr>
          <p:cNvSpPr>
            <a:spLocks noGrp="1"/>
          </p:cNvSpPr>
          <p:nvPr>
            <p:ph type="pic" sz="quarter" idx="13"/>
          </p:nvPr>
        </p:nvSpPr>
        <p:spPr>
          <a:xfrm>
            <a:off x="5938344" y="3773214"/>
            <a:ext cx="5307724" cy="2296510"/>
          </a:xfrm>
          <a:prstGeom prst="rect">
            <a:avLst/>
          </a:prstGeom>
        </p:spPr>
        <p:txBody>
          <a:bodyPr wrap="square">
            <a:noAutofit/>
          </a:bodyPr>
          <a:lstStyle/>
          <a:p>
            <a:endParaRPr kumimoji="1" lang="ko-KR" altLang="en-US" dirty="0"/>
          </a:p>
        </p:txBody>
      </p:sp>
    </p:spTree>
    <p:extLst>
      <p:ext uri="{BB962C8B-B14F-4D97-AF65-F5344CB8AC3E}">
        <p14:creationId xmlns:p14="http://schemas.microsoft.com/office/powerpoint/2010/main" val="3362997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0_제목 슬라이드">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658FCE45-A195-1941-808C-75A4433518D5}"/>
              </a:ext>
            </a:extLst>
          </p:cNvPr>
          <p:cNvSpPr>
            <a:spLocks noGrp="1"/>
          </p:cNvSpPr>
          <p:nvPr>
            <p:ph type="pic" sz="quarter" idx="21"/>
          </p:nvPr>
        </p:nvSpPr>
        <p:spPr>
          <a:xfrm>
            <a:off x="6119312" y="715462"/>
            <a:ext cx="5427077" cy="5427077"/>
          </a:xfrm>
          <a:custGeom>
            <a:avLst/>
            <a:gdLst>
              <a:gd name="connsiteX0" fmla="*/ 2713538 w 5427077"/>
              <a:gd name="connsiteY0" fmla="*/ 0 h 5427077"/>
              <a:gd name="connsiteX1" fmla="*/ 3214738 w 5427077"/>
              <a:gd name="connsiteY1" fmla="*/ 207603 h 5427077"/>
              <a:gd name="connsiteX2" fmla="*/ 5219474 w 5427077"/>
              <a:gd name="connsiteY2" fmla="*/ 2212339 h 5427077"/>
              <a:gd name="connsiteX3" fmla="*/ 5219474 w 5427077"/>
              <a:gd name="connsiteY3" fmla="*/ 3214738 h 5427077"/>
              <a:gd name="connsiteX4" fmla="*/ 3214738 w 5427077"/>
              <a:gd name="connsiteY4" fmla="*/ 5219474 h 5427077"/>
              <a:gd name="connsiteX5" fmla="*/ 2212339 w 5427077"/>
              <a:gd name="connsiteY5" fmla="*/ 5219474 h 5427077"/>
              <a:gd name="connsiteX6" fmla="*/ 207603 w 5427077"/>
              <a:gd name="connsiteY6" fmla="*/ 3214738 h 5427077"/>
              <a:gd name="connsiteX7" fmla="*/ 207603 w 5427077"/>
              <a:gd name="connsiteY7" fmla="*/ 2212339 h 5427077"/>
              <a:gd name="connsiteX8" fmla="*/ 2212339 w 5427077"/>
              <a:gd name="connsiteY8" fmla="*/ 207603 h 5427077"/>
              <a:gd name="connsiteX9" fmla="*/ 2713538 w 5427077"/>
              <a:gd name="connsiteY9" fmla="*/ 0 h 542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7077" h="5427077">
                <a:moveTo>
                  <a:pt x="2713538" y="0"/>
                </a:moveTo>
                <a:cubicBezTo>
                  <a:pt x="2894937" y="0"/>
                  <a:pt x="3076336" y="69201"/>
                  <a:pt x="3214738" y="207603"/>
                </a:cubicBezTo>
                <a:lnTo>
                  <a:pt x="5219474" y="2212339"/>
                </a:lnTo>
                <a:cubicBezTo>
                  <a:pt x="5496279" y="2489144"/>
                  <a:pt x="5496279" y="2937933"/>
                  <a:pt x="5219474" y="3214738"/>
                </a:cubicBezTo>
                <a:lnTo>
                  <a:pt x="3214738" y="5219474"/>
                </a:lnTo>
                <a:cubicBezTo>
                  <a:pt x="2937933" y="5496279"/>
                  <a:pt x="2489144" y="5496279"/>
                  <a:pt x="2212339" y="5219474"/>
                </a:cubicBezTo>
                <a:lnTo>
                  <a:pt x="207603" y="3214738"/>
                </a:lnTo>
                <a:cubicBezTo>
                  <a:pt x="-69201" y="2937933"/>
                  <a:pt x="-69201" y="2489144"/>
                  <a:pt x="207603" y="2212339"/>
                </a:cubicBezTo>
                <a:lnTo>
                  <a:pt x="2212339" y="207603"/>
                </a:lnTo>
                <a:cubicBezTo>
                  <a:pt x="2350741" y="69201"/>
                  <a:pt x="2532140" y="0"/>
                  <a:pt x="2713538" y="0"/>
                </a:cubicBezTo>
                <a:close/>
              </a:path>
            </a:pathLst>
          </a:custGeom>
        </p:spPr>
        <p:txBody>
          <a:bodyPr wrap="square">
            <a:noAutofit/>
          </a:bodyPr>
          <a:lstStyle/>
          <a:p>
            <a:endParaRPr kumimoji="1" lang="ko-KR" altLang="en-US"/>
          </a:p>
        </p:txBody>
      </p:sp>
    </p:spTree>
    <p:extLst>
      <p:ext uri="{BB962C8B-B14F-4D97-AF65-F5344CB8AC3E}">
        <p14:creationId xmlns:p14="http://schemas.microsoft.com/office/powerpoint/2010/main" val="447439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제목 슬라이드">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06BBB98E-7129-5B46-BE22-6A49BC7CF95A}"/>
              </a:ext>
            </a:extLst>
          </p:cNvPr>
          <p:cNvSpPr>
            <a:spLocks noGrp="1"/>
          </p:cNvSpPr>
          <p:nvPr>
            <p:ph type="pic" sz="quarter" idx="21"/>
          </p:nvPr>
        </p:nvSpPr>
        <p:spPr>
          <a:xfrm>
            <a:off x="19290" y="2"/>
            <a:ext cx="9744564" cy="6857999"/>
          </a:xfrm>
          <a:custGeom>
            <a:avLst/>
            <a:gdLst>
              <a:gd name="connsiteX0" fmla="*/ 0 w 9744564"/>
              <a:gd name="connsiteY0" fmla="*/ 0 h 6857999"/>
              <a:gd name="connsiteX1" fmla="*/ 5930866 w 9744564"/>
              <a:gd name="connsiteY1" fmla="*/ 0 h 6857999"/>
              <a:gd name="connsiteX2" fmla="*/ 9217347 w 9744564"/>
              <a:gd name="connsiteY2" fmla="*/ 3286481 h 6857999"/>
              <a:gd name="connsiteX3" fmla="*/ 9217347 w 9744564"/>
              <a:gd name="connsiteY3" fmla="*/ 5832117 h 6857999"/>
              <a:gd name="connsiteX4" fmla="*/ 8191465 w 9744564"/>
              <a:gd name="connsiteY4" fmla="*/ 6857999 h 6857999"/>
              <a:gd name="connsiteX5" fmla="*/ 0 w 9744564"/>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4564" h="6857999">
                <a:moveTo>
                  <a:pt x="0" y="0"/>
                </a:moveTo>
                <a:lnTo>
                  <a:pt x="5930866" y="0"/>
                </a:lnTo>
                <a:lnTo>
                  <a:pt x="9217347" y="3286481"/>
                </a:lnTo>
                <a:cubicBezTo>
                  <a:pt x="9920304" y="3989439"/>
                  <a:pt x="9920304" y="5129159"/>
                  <a:pt x="9217347" y="5832117"/>
                </a:cubicBezTo>
                <a:lnTo>
                  <a:pt x="8191465" y="6857999"/>
                </a:lnTo>
                <a:lnTo>
                  <a:pt x="0" y="6857999"/>
                </a:lnTo>
                <a:close/>
              </a:path>
            </a:pathLst>
          </a:custGeom>
        </p:spPr>
        <p:txBody>
          <a:bodyPr wrap="square">
            <a:noAutofit/>
          </a:bodyPr>
          <a:lstStyle/>
          <a:p>
            <a:endParaRPr kumimoji="1" lang="ko-KR" altLang="en-US"/>
          </a:p>
        </p:txBody>
      </p:sp>
    </p:spTree>
    <p:extLst>
      <p:ext uri="{BB962C8B-B14F-4D97-AF65-F5344CB8AC3E}">
        <p14:creationId xmlns:p14="http://schemas.microsoft.com/office/powerpoint/2010/main" val="944463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F39935F1-F9F9-084D-A0DE-21779B9E5774}"/>
              </a:ext>
            </a:extLst>
          </p:cNvPr>
          <p:cNvSpPr>
            <a:spLocks noGrp="1"/>
          </p:cNvSpPr>
          <p:nvPr>
            <p:ph type="pic" sz="quarter" idx="21"/>
          </p:nvPr>
        </p:nvSpPr>
        <p:spPr>
          <a:xfrm>
            <a:off x="19290" y="0"/>
            <a:ext cx="8654810" cy="6858000"/>
          </a:xfrm>
        </p:spPr>
        <p:txBody>
          <a:bodyPr/>
          <a:lstStyle/>
          <a:p>
            <a:endParaRPr kumimoji="1" lang="ko-KR" altLang="en-US"/>
          </a:p>
        </p:txBody>
      </p:sp>
      <p:sp>
        <p:nvSpPr>
          <p:cNvPr id="4" name="그림 개체 틀 2">
            <a:extLst>
              <a:ext uri="{FF2B5EF4-FFF2-40B4-BE49-F238E27FC236}">
                <a16:creationId xmlns:a16="http://schemas.microsoft.com/office/drawing/2014/main" id="{335AA1BC-638F-5C49-8A4D-CDACC33FE16C}"/>
              </a:ext>
            </a:extLst>
          </p:cNvPr>
          <p:cNvSpPr>
            <a:spLocks noGrp="1"/>
          </p:cNvSpPr>
          <p:nvPr>
            <p:ph type="pic" sz="quarter" idx="22"/>
          </p:nvPr>
        </p:nvSpPr>
        <p:spPr>
          <a:xfrm>
            <a:off x="8674100" y="0"/>
            <a:ext cx="3517900" cy="6858000"/>
          </a:xfrm>
        </p:spPr>
        <p:txBody>
          <a:bodyPr/>
          <a:lstStyle/>
          <a:p>
            <a:endParaRPr kumimoji="1" lang="ko-KR" altLang="en-US"/>
          </a:p>
        </p:txBody>
      </p:sp>
    </p:spTree>
    <p:extLst>
      <p:ext uri="{BB962C8B-B14F-4D97-AF65-F5344CB8AC3E}">
        <p14:creationId xmlns:p14="http://schemas.microsoft.com/office/powerpoint/2010/main" val="743337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제목 슬라이드">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F67A98BD-B739-C049-90C8-A36FE4EEB060}"/>
              </a:ext>
            </a:extLst>
          </p:cNvPr>
          <p:cNvSpPr>
            <a:spLocks noGrp="1"/>
          </p:cNvSpPr>
          <p:nvPr>
            <p:ph type="pic" sz="quarter" idx="10"/>
          </p:nvPr>
        </p:nvSpPr>
        <p:spPr>
          <a:xfrm>
            <a:off x="1" y="1"/>
            <a:ext cx="6699251" cy="6108701"/>
          </a:xfrm>
          <a:custGeom>
            <a:avLst/>
            <a:gdLst>
              <a:gd name="connsiteX0" fmla="*/ 0 w 6699251"/>
              <a:gd name="connsiteY0" fmla="*/ 0 h 6108701"/>
              <a:gd name="connsiteX1" fmla="*/ 5880051 w 6699251"/>
              <a:gd name="connsiteY1" fmla="*/ 0 h 6108701"/>
              <a:gd name="connsiteX2" fmla="*/ 6334080 w 6699251"/>
              <a:gd name="connsiteY2" fmla="*/ 454030 h 6108701"/>
              <a:gd name="connsiteX3" fmla="*/ 6334080 w 6699251"/>
              <a:gd name="connsiteY3" fmla="*/ 2217233 h 6108701"/>
              <a:gd name="connsiteX4" fmla="*/ 2807783 w 6699251"/>
              <a:gd name="connsiteY4" fmla="*/ 5743530 h 6108701"/>
              <a:gd name="connsiteX5" fmla="*/ 1044580 w 6699251"/>
              <a:gd name="connsiteY5" fmla="*/ 5743530 h 6108701"/>
              <a:gd name="connsiteX6" fmla="*/ 0 w 6699251"/>
              <a:gd name="connsiteY6" fmla="*/ 4698951 h 610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9251" h="6108701">
                <a:moveTo>
                  <a:pt x="0" y="0"/>
                </a:moveTo>
                <a:lnTo>
                  <a:pt x="5880051" y="0"/>
                </a:lnTo>
                <a:lnTo>
                  <a:pt x="6334080" y="454030"/>
                </a:lnTo>
                <a:cubicBezTo>
                  <a:pt x="6820975" y="940925"/>
                  <a:pt x="6820975" y="1730337"/>
                  <a:pt x="6334080" y="2217233"/>
                </a:cubicBezTo>
                <a:lnTo>
                  <a:pt x="2807783" y="5743530"/>
                </a:lnTo>
                <a:cubicBezTo>
                  <a:pt x="2320887" y="6230425"/>
                  <a:pt x="1531475" y="6230425"/>
                  <a:pt x="1044580" y="5743530"/>
                </a:cubicBezTo>
                <a:lnTo>
                  <a:pt x="0" y="4698951"/>
                </a:lnTo>
                <a:close/>
              </a:path>
            </a:pathLst>
          </a:custGeom>
        </p:spPr>
        <p:txBody>
          <a:bodyPr wrap="square">
            <a:noAutofit/>
          </a:bodyPr>
          <a:lstStyle/>
          <a:p>
            <a:endParaRPr lang="ko-KR" altLang="en-US" dirty="0"/>
          </a:p>
        </p:txBody>
      </p:sp>
    </p:spTree>
    <p:extLst>
      <p:ext uri="{BB962C8B-B14F-4D97-AF65-F5344CB8AC3E}">
        <p14:creationId xmlns:p14="http://schemas.microsoft.com/office/powerpoint/2010/main" val="1667883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D0DCD9EE-E41A-3643-9B6F-28ADDBC50D85}"/>
              </a:ext>
            </a:extLst>
          </p:cNvPr>
          <p:cNvSpPr>
            <a:spLocks noGrp="1"/>
          </p:cNvSpPr>
          <p:nvPr>
            <p:ph type="pic" sz="quarter" idx="20"/>
          </p:nvPr>
        </p:nvSpPr>
        <p:spPr>
          <a:xfrm>
            <a:off x="0" y="2400300"/>
            <a:ext cx="12192000" cy="4457700"/>
          </a:xfrm>
        </p:spPr>
        <p:txBody>
          <a:bodyPr/>
          <a:lstStyle/>
          <a:p>
            <a:endParaRPr kumimoji="1" lang="ko-KR" altLang="en-US"/>
          </a:p>
        </p:txBody>
      </p:sp>
    </p:spTree>
    <p:extLst>
      <p:ext uri="{BB962C8B-B14F-4D97-AF65-F5344CB8AC3E}">
        <p14:creationId xmlns:p14="http://schemas.microsoft.com/office/powerpoint/2010/main" val="3815364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제목 슬라이드">
    <p:spTree>
      <p:nvGrpSpPr>
        <p:cNvPr id="1" name=""/>
        <p:cNvGrpSpPr/>
        <p:nvPr/>
      </p:nvGrpSpPr>
      <p:grpSpPr>
        <a:xfrm>
          <a:off x="0" y="0"/>
          <a:ext cx="0" cy="0"/>
          <a:chOff x="0" y="0"/>
          <a:chExt cx="0" cy="0"/>
        </a:xfrm>
      </p:grpSpPr>
      <p:sp>
        <p:nvSpPr>
          <p:cNvPr id="8" name="그림 개체 틀 6">
            <a:extLst>
              <a:ext uri="{FF2B5EF4-FFF2-40B4-BE49-F238E27FC236}">
                <a16:creationId xmlns:a16="http://schemas.microsoft.com/office/drawing/2014/main" id="{C77D1034-AD3B-2D4E-B7C4-A2B44DB51400}"/>
              </a:ext>
            </a:extLst>
          </p:cNvPr>
          <p:cNvSpPr>
            <a:spLocks noGrp="1"/>
          </p:cNvSpPr>
          <p:nvPr>
            <p:ph type="pic" sz="quarter" idx="22"/>
          </p:nvPr>
        </p:nvSpPr>
        <p:spPr>
          <a:xfrm>
            <a:off x="0" y="0"/>
            <a:ext cx="12192000" cy="6858000"/>
          </a:xfrm>
        </p:spPr>
        <p:txBody>
          <a:bodyPr/>
          <a:lstStyle/>
          <a:p>
            <a:endParaRPr lang="ko-KR" altLang="en-US" dirty="0"/>
          </a:p>
        </p:txBody>
      </p:sp>
      <p:sp>
        <p:nvSpPr>
          <p:cNvPr id="7" name="그림 개체 틀 6">
            <a:extLst>
              <a:ext uri="{FF2B5EF4-FFF2-40B4-BE49-F238E27FC236}">
                <a16:creationId xmlns:a16="http://schemas.microsoft.com/office/drawing/2014/main" id="{7A4297A8-B099-054C-8589-EEBC7787A232}"/>
              </a:ext>
            </a:extLst>
          </p:cNvPr>
          <p:cNvSpPr>
            <a:spLocks noGrp="1"/>
          </p:cNvSpPr>
          <p:nvPr>
            <p:ph type="pic" sz="quarter" idx="21"/>
          </p:nvPr>
        </p:nvSpPr>
        <p:spPr>
          <a:xfrm>
            <a:off x="2" y="2"/>
            <a:ext cx="9763853" cy="6857999"/>
          </a:xfrm>
          <a:custGeom>
            <a:avLst/>
            <a:gdLst>
              <a:gd name="connsiteX0" fmla="*/ 0 w 9763853"/>
              <a:gd name="connsiteY0" fmla="*/ 0 h 6857999"/>
              <a:gd name="connsiteX1" fmla="*/ 5950155 w 9763853"/>
              <a:gd name="connsiteY1" fmla="*/ 0 h 6857999"/>
              <a:gd name="connsiteX2" fmla="*/ 9236636 w 9763853"/>
              <a:gd name="connsiteY2" fmla="*/ 3286481 h 6857999"/>
              <a:gd name="connsiteX3" fmla="*/ 9236636 w 9763853"/>
              <a:gd name="connsiteY3" fmla="*/ 5832117 h 6857999"/>
              <a:gd name="connsiteX4" fmla="*/ 8210754 w 9763853"/>
              <a:gd name="connsiteY4" fmla="*/ 6857999 h 6857999"/>
              <a:gd name="connsiteX5" fmla="*/ 0 w 9763853"/>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3853" h="6857999">
                <a:moveTo>
                  <a:pt x="0" y="0"/>
                </a:moveTo>
                <a:lnTo>
                  <a:pt x="5950155" y="0"/>
                </a:lnTo>
                <a:lnTo>
                  <a:pt x="9236636" y="3286481"/>
                </a:lnTo>
                <a:cubicBezTo>
                  <a:pt x="9939593" y="3989439"/>
                  <a:pt x="9939593" y="5129159"/>
                  <a:pt x="9236636" y="5832117"/>
                </a:cubicBezTo>
                <a:lnTo>
                  <a:pt x="8210754" y="6857999"/>
                </a:lnTo>
                <a:lnTo>
                  <a:pt x="0" y="6857999"/>
                </a:lnTo>
                <a:close/>
              </a:path>
            </a:pathLst>
          </a:custGeom>
        </p:spPr>
        <p:txBody>
          <a:bodyPr wrap="square">
            <a:noAutofit/>
          </a:bodyPr>
          <a:lstStyle/>
          <a:p>
            <a:endParaRPr lang="ko-KR" altLang="en-US" dirty="0"/>
          </a:p>
        </p:txBody>
      </p:sp>
    </p:spTree>
    <p:extLst>
      <p:ext uri="{BB962C8B-B14F-4D97-AF65-F5344CB8AC3E}">
        <p14:creationId xmlns:p14="http://schemas.microsoft.com/office/powerpoint/2010/main" val="12779950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30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_제목 슬라이드">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1DDCB99-6A6C-4724-A057-401A48924F11}"/>
              </a:ext>
            </a:extLst>
          </p:cNvPr>
          <p:cNvSpPr>
            <a:spLocks noGrp="1"/>
          </p:cNvSpPr>
          <p:nvPr>
            <p:ph type="title" hasCustomPrompt="1"/>
          </p:nvPr>
        </p:nvSpPr>
        <p:spPr>
          <a:xfrm>
            <a:off x="838200" y="853186"/>
            <a:ext cx="10515600" cy="1325563"/>
          </a:xfrm>
          <a:prstGeom prst="rect">
            <a:avLst/>
          </a:prstGeom>
        </p:spPr>
        <p:txBody>
          <a:bodyPr vert="horz" lIns="91440" tIns="45720" rIns="91440" bIns="45720" rtlCol="0" anchor="t">
            <a:normAutofit/>
          </a:bodyPr>
          <a:lstStyle>
            <a:lvl1pPr algn="ctr">
              <a:defRPr sz="3600">
                <a:solidFill>
                  <a:schemeClr val="tx1"/>
                </a:solidFill>
                <a:latin typeface="+mj-lt"/>
              </a:defRPr>
            </a:lvl1pPr>
          </a:lstStyle>
          <a:p>
            <a:r>
              <a:rPr kumimoji="1" lang="en-US" altLang="ko-KR" dirty="0"/>
              <a:t>Insert your title</a:t>
            </a:r>
            <a:endParaRPr kumimoji="1" lang="ko-Kore-KR" altLang="en-US" dirty="0"/>
          </a:p>
        </p:txBody>
      </p:sp>
    </p:spTree>
    <p:extLst>
      <p:ext uri="{BB962C8B-B14F-4D97-AF65-F5344CB8AC3E}">
        <p14:creationId xmlns:p14="http://schemas.microsoft.com/office/powerpoint/2010/main" val="24228863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2_제목 슬라이드">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59DB5C35-207C-48E4-82E1-FC0F1151602A}"/>
              </a:ext>
            </a:extLst>
          </p:cNvPr>
          <p:cNvSpPr>
            <a:spLocks noGrp="1"/>
          </p:cNvSpPr>
          <p:nvPr>
            <p:ph type="pic" sz="quarter" idx="10"/>
          </p:nvPr>
        </p:nvSpPr>
        <p:spPr>
          <a:xfrm>
            <a:off x="2133600" y="2063750"/>
            <a:ext cx="1298575" cy="1298575"/>
          </a:xfrm>
          <a:prstGeom prst="roundRect">
            <a:avLst/>
          </a:prstGeom>
        </p:spPr>
        <p:txBody>
          <a:bodyPr/>
          <a:lstStyle/>
          <a:p>
            <a:endParaRPr lang="ko-KR" altLang="en-US"/>
          </a:p>
        </p:txBody>
      </p:sp>
      <p:sp>
        <p:nvSpPr>
          <p:cNvPr id="11" name="그림 개체 틀 9">
            <a:extLst>
              <a:ext uri="{FF2B5EF4-FFF2-40B4-BE49-F238E27FC236}">
                <a16:creationId xmlns:a16="http://schemas.microsoft.com/office/drawing/2014/main" id="{40C36AED-851E-4A2A-A80C-13B1D1E0022F}"/>
              </a:ext>
            </a:extLst>
          </p:cNvPr>
          <p:cNvSpPr>
            <a:spLocks noGrp="1"/>
          </p:cNvSpPr>
          <p:nvPr>
            <p:ph type="pic" sz="quarter" idx="11"/>
          </p:nvPr>
        </p:nvSpPr>
        <p:spPr>
          <a:xfrm>
            <a:off x="5445502" y="2063750"/>
            <a:ext cx="1298575" cy="1298575"/>
          </a:xfrm>
          <a:prstGeom prst="roundRect">
            <a:avLst/>
          </a:prstGeom>
        </p:spPr>
        <p:txBody>
          <a:bodyPr/>
          <a:lstStyle/>
          <a:p>
            <a:endParaRPr lang="ko-KR" altLang="en-US"/>
          </a:p>
        </p:txBody>
      </p:sp>
      <p:sp>
        <p:nvSpPr>
          <p:cNvPr id="12" name="그림 개체 틀 9">
            <a:extLst>
              <a:ext uri="{FF2B5EF4-FFF2-40B4-BE49-F238E27FC236}">
                <a16:creationId xmlns:a16="http://schemas.microsoft.com/office/drawing/2014/main" id="{F559379A-BF1A-499D-AD26-D7D14E3D0FCF}"/>
              </a:ext>
            </a:extLst>
          </p:cNvPr>
          <p:cNvSpPr>
            <a:spLocks noGrp="1"/>
          </p:cNvSpPr>
          <p:nvPr>
            <p:ph type="pic" sz="quarter" idx="12"/>
          </p:nvPr>
        </p:nvSpPr>
        <p:spPr>
          <a:xfrm>
            <a:off x="8757404" y="2063750"/>
            <a:ext cx="1298575" cy="1298575"/>
          </a:xfrm>
          <a:prstGeom prst="roundRect">
            <a:avLst/>
          </a:prstGeom>
        </p:spPr>
        <p:txBody>
          <a:bodyPr/>
          <a:lstStyle/>
          <a:p>
            <a:endParaRPr lang="ko-KR" altLang="en-US"/>
          </a:p>
        </p:txBody>
      </p:sp>
      <p:sp>
        <p:nvSpPr>
          <p:cNvPr id="2" name="제목 개체 틀 1">
            <a:extLst>
              <a:ext uri="{FF2B5EF4-FFF2-40B4-BE49-F238E27FC236}">
                <a16:creationId xmlns:a16="http://schemas.microsoft.com/office/drawing/2014/main" id="{21DDCB99-6A6C-4724-A057-401A48924F11}"/>
              </a:ext>
            </a:extLst>
          </p:cNvPr>
          <p:cNvSpPr>
            <a:spLocks noGrp="1"/>
          </p:cNvSpPr>
          <p:nvPr>
            <p:ph type="title" hasCustomPrompt="1"/>
          </p:nvPr>
        </p:nvSpPr>
        <p:spPr>
          <a:xfrm>
            <a:off x="838200" y="853186"/>
            <a:ext cx="10515600" cy="1325563"/>
          </a:xfrm>
          <a:prstGeom prst="rect">
            <a:avLst/>
          </a:prstGeom>
        </p:spPr>
        <p:txBody>
          <a:bodyPr vert="horz" lIns="91440" tIns="45720" rIns="91440" bIns="45720" rtlCol="0" anchor="t">
            <a:normAutofit/>
          </a:bodyPr>
          <a:lstStyle>
            <a:lvl1pPr algn="ctr">
              <a:defRPr sz="3600">
                <a:solidFill>
                  <a:schemeClr val="tx1"/>
                </a:solidFill>
                <a:latin typeface="+mj-lt"/>
              </a:defRPr>
            </a:lvl1pPr>
          </a:lstStyle>
          <a:p>
            <a:r>
              <a:rPr kumimoji="1" lang="en-US" altLang="ko-KR" dirty="0"/>
              <a:t>Insert your title</a:t>
            </a:r>
            <a:endParaRPr kumimoji="1" lang="ko-Kore-KR" altLang="en-US" dirty="0"/>
          </a:p>
        </p:txBody>
      </p:sp>
    </p:spTree>
    <p:extLst>
      <p:ext uri="{BB962C8B-B14F-4D97-AF65-F5344CB8AC3E}">
        <p14:creationId xmlns:p14="http://schemas.microsoft.com/office/powerpoint/2010/main" val="16055650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_제목 슬라이드">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6A6192AE-3C0D-400D-88AC-F1E551025552}"/>
              </a:ext>
            </a:extLst>
          </p:cNvPr>
          <p:cNvSpPr>
            <a:spLocks noGrp="1"/>
          </p:cNvSpPr>
          <p:nvPr>
            <p:ph type="title" hasCustomPrompt="1"/>
          </p:nvPr>
        </p:nvSpPr>
        <p:spPr>
          <a:xfrm>
            <a:off x="6769694" y="1948855"/>
            <a:ext cx="4584105" cy="1480146"/>
          </a:xfrm>
          <a:prstGeom prst="rect">
            <a:avLst/>
          </a:prstGeom>
        </p:spPr>
        <p:txBody>
          <a:bodyPr vert="horz" lIns="91440" tIns="45720" rIns="91440" bIns="45720" rtlCol="0" anchor="t">
            <a:normAutofit/>
          </a:bodyPr>
          <a:lstStyle>
            <a:lvl1pPr algn="r">
              <a:defRPr sz="3600">
                <a:solidFill>
                  <a:schemeClr val="tx1"/>
                </a:solidFill>
                <a:latin typeface="+mj-lt"/>
              </a:defRPr>
            </a:lvl1pPr>
          </a:lstStyle>
          <a:p>
            <a:r>
              <a:rPr kumimoji="1" lang="en-US" altLang="ko-KR" dirty="0"/>
              <a:t>Insert your title</a:t>
            </a:r>
            <a:endParaRPr kumimoji="1" lang="ko-Kore-KR" altLang="en-US" dirty="0"/>
          </a:p>
        </p:txBody>
      </p:sp>
    </p:spTree>
    <p:extLst>
      <p:ext uri="{BB962C8B-B14F-4D97-AF65-F5344CB8AC3E}">
        <p14:creationId xmlns:p14="http://schemas.microsoft.com/office/powerpoint/2010/main" val="3542507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_제목 슬라이드">
    <p:spTree>
      <p:nvGrpSpPr>
        <p:cNvPr id="1" name=""/>
        <p:cNvGrpSpPr/>
        <p:nvPr/>
      </p:nvGrpSpPr>
      <p:grpSpPr>
        <a:xfrm>
          <a:off x="0" y="0"/>
          <a:ext cx="0" cy="0"/>
          <a:chOff x="0" y="0"/>
          <a:chExt cx="0" cy="0"/>
        </a:xfrm>
      </p:grpSpPr>
      <p:sp>
        <p:nvSpPr>
          <p:cNvPr id="3" name="그림 개체 틀 19">
            <a:extLst>
              <a:ext uri="{FF2B5EF4-FFF2-40B4-BE49-F238E27FC236}">
                <a16:creationId xmlns:a16="http://schemas.microsoft.com/office/drawing/2014/main" id="{39EC72EF-E502-DB42-AAB0-1EA1F73305EE}"/>
              </a:ext>
            </a:extLst>
          </p:cNvPr>
          <p:cNvSpPr>
            <a:spLocks noGrp="1"/>
          </p:cNvSpPr>
          <p:nvPr>
            <p:ph type="pic" sz="quarter" idx="15"/>
          </p:nvPr>
        </p:nvSpPr>
        <p:spPr>
          <a:xfrm>
            <a:off x="7924800" y="13138"/>
            <a:ext cx="4267200" cy="6858000"/>
          </a:xfrm>
          <a:prstGeom prst="rect">
            <a:avLst/>
          </a:prstGeom>
        </p:spPr>
        <p:txBody>
          <a:bodyPr wrap="square">
            <a:noAutofit/>
          </a:bodyPr>
          <a:lstStyle/>
          <a:p>
            <a:endParaRPr kumimoji="1" lang="ko-KR" altLang="en-US" dirty="0"/>
          </a:p>
        </p:txBody>
      </p:sp>
    </p:spTree>
    <p:extLst>
      <p:ext uri="{BB962C8B-B14F-4D97-AF65-F5344CB8AC3E}">
        <p14:creationId xmlns:p14="http://schemas.microsoft.com/office/powerpoint/2010/main" val="1883329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3_제목 슬라이드">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76C9E0DD-0620-4B1D-B967-977C2D9749DA}"/>
              </a:ext>
            </a:extLst>
          </p:cNvPr>
          <p:cNvSpPr>
            <a:spLocks noGrp="1"/>
          </p:cNvSpPr>
          <p:nvPr>
            <p:ph type="pic" sz="quarter" idx="10"/>
          </p:nvPr>
        </p:nvSpPr>
        <p:spPr>
          <a:xfrm>
            <a:off x="2197845" y="2119313"/>
            <a:ext cx="2909143" cy="2909142"/>
          </a:xfrm>
          <a:prstGeom prst="ellipse">
            <a:avLst/>
          </a:prstGeom>
        </p:spPr>
        <p:txBody>
          <a:bodyPr/>
          <a:lstStyle/>
          <a:p>
            <a:endParaRPr lang="ko-KR" altLang="en-US"/>
          </a:p>
        </p:txBody>
      </p:sp>
      <p:sp>
        <p:nvSpPr>
          <p:cNvPr id="2" name="제목 개체 틀 1">
            <a:extLst>
              <a:ext uri="{FF2B5EF4-FFF2-40B4-BE49-F238E27FC236}">
                <a16:creationId xmlns:a16="http://schemas.microsoft.com/office/drawing/2014/main" id="{6A6192AE-3C0D-400D-88AC-F1E551025552}"/>
              </a:ext>
            </a:extLst>
          </p:cNvPr>
          <p:cNvSpPr>
            <a:spLocks noGrp="1"/>
          </p:cNvSpPr>
          <p:nvPr>
            <p:ph type="title" hasCustomPrompt="1"/>
          </p:nvPr>
        </p:nvSpPr>
        <p:spPr>
          <a:xfrm>
            <a:off x="6769694" y="1948855"/>
            <a:ext cx="4584105" cy="1480146"/>
          </a:xfrm>
          <a:prstGeom prst="rect">
            <a:avLst/>
          </a:prstGeom>
        </p:spPr>
        <p:txBody>
          <a:bodyPr vert="horz" lIns="91440" tIns="45720" rIns="91440" bIns="45720" rtlCol="0" anchor="t">
            <a:normAutofit/>
          </a:bodyPr>
          <a:lstStyle>
            <a:lvl1pPr algn="r">
              <a:defRPr sz="3600">
                <a:solidFill>
                  <a:schemeClr val="tx1"/>
                </a:solidFill>
                <a:latin typeface="+mj-lt"/>
              </a:defRPr>
            </a:lvl1pPr>
          </a:lstStyle>
          <a:p>
            <a:r>
              <a:rPr kumimoji="1" lang="en-US" altLang="ko-KR" dirty="0"/>
              <a:t>Insert your title</a:t>
            </a:r>
            <a:endParaRPr kumimoji="1" lang="ko-Kore-KR" altLang="en-US" dirty="0"/>
          </a:p>
        </p:txBody>
      </p:sp>
    </p:spTree>
    <p:extLst>
      <p:ext uri="{BB962C8B-B14F-4D97-AF65-F5344CB8AC3E}">
        <p14:creationId xmlns:p14="http://schemas.microsoft.com/office/powerpoint/2010/main" val="341014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1_제목 슬라이드">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58D11902-2B5A-4A6A-9DB2-52E666604B3C}"/>
              </a:ext>
            </a:extLst>
          </p:cNvPr>
          <p:cNvSpPr>
            <a:spLocks noGrp="1"/>
          </p:cNvSpPr>
          <p:nvPr>
            <p:ph type="pic" sz="quarter" idx="10"/>
          </p:nvPr>
        </p:nvSpPr>
        <p:spPr>
          <a:xfrm>
            <a:off x="841375" y="1343025"/>
            <a:ext cx="4170363" cy="4171950"/>
          </a:xfrm>
          <a:prstGeom prst="roundRect">
            <a:avLst/>
          </a:prstGeom>
        </p:spPr>
        <p:txBody>
          <a:bodyPr/>
          <a:lstStyle/>
          <a:p>
            <a:endParaRPr lang="ko-KR" altLang="en-US"/>
          </a:p>
        </p:txBody>
      </p:sp>
      <p:sp>
        <p:nvSpPr>
          <p:cNvPr id="2" name="제목 개체 틀 1">
            <a:extLst>
              <a:ext uri="{FF2B5EF4-FFF2-40B4-BE49-F238E27FC236}">
                <a16:creationId xmlns:a16="http://schemas.microsoft.com/office/drawing/2014/main" id="{6A6192AE-3C0D-400D-88AC-F1E551025552}"/>
              </a:ext>
            </a:extLst>
          </p:cNvPr>
          <p:cNvSpPr>
            <a:spLocks noGrp="1"/>
          </p:cNvSpPr>
          <p:nvPr>
            <p:ph type="title" hasCustomPrompt="1"/>
          </p:nvPr>
        </p:nvSpPr>
        <p:spPr>
          <a:xfrm>
            <a:off x="6769694" y="1948855"/>
            <a:ext cx="4584105" cy="1480146"/>
          </a:xfrm>
          <a:prstGeom prst="rect">
            <a:avLst/>
          </a:prstGeom>
        </p:spPr>
        <p:txBody>
          <a:bodyPr vert="horz" lIns="91440" tIns="45720" rIns="91440" bIns="45720" rtlCol="0" anchor="t">
            <a:normAutofit/>
          </a:bodyPr>
          <a:lstStyle>
            <a:lvl1pPr algn="r">
              <a:defRPr sz="3600">
                <a:solidFill>
                  <a:schemeClr val="tx1"/>
                </a:solidFill>
                <a:latin typeface="+mj-lt"/>
              </a:defRPr>
            </a:lvl1pPr>
          </a:lstStyle>
          <a:p>
            <a:r>
              <a:rPr kumimoji="1" lang="en-US" altLang="ko-KR" dirty="0"/>
              <a:t>Insert your title</a:t>
            </a:r>
            <a:endParaRPr kumimoji="1" lang="ko-Kore-KR" altLang="en-US" dirty="0"/>
          </a:p>
        </p:txBody>
      </p:sp>
    </p:spTree>
    <p:extLst>
      <p:ext uri="{BB962C8B-B14F-4D97-AF65-F5344CB8AC3E}">
        <p14:creationId xmlns:p14="http://schemas.microsoft.com/office/powerpoint/2010/main" val="26104512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제목 슬라이드">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0E8AC8E-DD45-4D37-AD7E-ECD2E455539D}"/>
              </a:ext>
            </a:extLst>
          </p:cNvPr>
          <p:cNvSpPr>
            <a:spLocks noGrp="1"/>
          </p:cNvSpPr>
          <p:nvPr>
            <p:ph type="title" hasCustomPrompt="1"/>
          </p:nvPr>
        </p:nvSpPr>
        <p:spPr>
          <a:xfrm>
            <a:off x="782991" y="1642062"/>
            <a:ext cx="4584105" cy="1786938"/>
          </a:xfrm>
          <a:prstGeom prst="rect">
            <a:avLst/>
          </a:prstGeom>
        </p:spPr>
        <p:txBody>
          <a:bodyPr vert="horz" lIns="91440" tIns="45720" rIns="91440" bIns="45720" rtlCol="0" anchor="t">
            <a:normAutofit/>
          </a:bodyPr>
          <a:lstStyle>
            <a:lvl1pPr algn="l">
              <a:defRPr sz="3600">
                <a:solidFill>
                  <a:schemeClr val="tx1"/>
                </a:solidFill>
                <a:latin typeface="+mj-lt"/>
              </a:defRPr>
            </a:lvl1pPr>
          </a:lstStyle>
          <a:p>
            <a:r>
              <a:rPr kumimoji="1" lang="en-US" altLang="ko-KR" dirty="0"/>
              <a:t>Insert your title</a:t>
            </a:r>
            <a:endParaRPr kumimoji="1" lang="ko-Kore-KR" altLang="en-US" dirty="0"/>
          </a:p>
        </p:txBody>
      </p:sp>
    </p:spTree>
    <p:extLst>
      <p:ext uri="{BB962C8B-B14F-4D97-AF65-F5344CB8AC3E}">
        <p14:creationId xmlns:p14="http://schemas.microsoft.com/office/powerpoint/2010/main" val="23880258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제목 슬라이드">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0E8AC8E-DD45-4D37-AD7E-ECD2E455539D}"/>
              </a:ext>
            </a:extLst>
          </p:cNvPr>
          <p:cNvSpPr>
            <a:spLocks noGrp="1"/>
          </p:cNvSpPr>
          <p:nvPr>
            <p:ph type="title" hasCustomPrompt="1"/>
          </p:nvPr>
        </p:nvSpPr>
        <p:spPr>
          <a:xfrm>
            <a:off x="782991" y="1642062"/>
            <a:ext cx="4584105" cy="1786938"/>
          </a:xfrm>
          <a:prstGeom prst="rect">
            <a:avLst/>
          </a:prstGeom>
        </p:spPr>
        <p:txBody>
          <a:bodyPr vert="horz" lIns="91440" tIns="45720" rIns="91440" bIns="45720" rtlCol="0" anchor="t">
            <a:normAutofit/>
          </a:bodyPr>
          <a:lstStyle>
            <a:lvl1pPr algn="l">
              <a:defRPr sz="3600">
                <a:solidFill>
                  <a:schemeClr val="tx1"/>
                </a:solidFill>
                <a:latin typeface="+mj-lt"/>
              </a:defRPr>
            </a:lvl1pPr>
          </a:lstStyle>
          <a:p>
            <a:r>
              <a:rPr kumimoji="1" lang="en-US" altLang="ko-KR" dirty="0"/>
              <a:t>Insert your title</a:t>
            </a:r>
            <a:endParaRPr kumimoji="1" lang="ko-Kore-KR" altLang="en-US" dirty="0"/>
          </a:p>
        </p:txBody>
      </p:sp>
      <p:pic>
        <p:nvPicPr>
          <p:cNvPr id="3" name="그림 2">
            <a:extLst>
              <a:ext uri="{FF2B5EF4-FFF2-40B4-BE49-F238E27FC236}">
                <a16:creationId xmlns:a16="http://schemas.microsoft.com/office/drawing/2014/main" id="{E147C37E-2C72-4110-959A-7F116E7E8152}"/>
              </a:ext>
            </a:extLst>
          </p:cNvPr>
          <p:cNvPicPr>
            <a:picLocks noChangeAspect="1"/>
          </p:cNvPicPr>
          <p:nvPr userDrawn="1"/>
        </p:nvPicPr>
        <p:blipFill>
          <a:blip r:embed="rId2"/>
          <a:stretch>
            <a:fillRect/>
          </a:stretch>
        </p:blipFill>
        <p:spPr>
          <a:xfrm>
            <a:off x="6439827" y="1125375"/>
            <a:ext cx="3284398" cy="4770600"/>
          </a:xfrm>
          <a:prstGeom prst="rect">
            <a:avLst/>
          </a:prstGeom>
          <a:effectLst/>
        </p:spPr>
      </p:pic>
      <p:sp>
        <p:nvSpPr>
          <p:cNvPr id="4" name="그림 개체 틀 13">
            <a:extLst>
              <a:ext uri="{FF2B5EF4-FFF2-40B4-BE49-F238E27FC236}">
                <a16:creationId xmlns:a16="http://schemas.microsoft.com/office/drawing/2014/main" id="{8F84D0E0-0289-45B5-9C91-224AE0CC8CE4}"/>
              </a:ext>
            </a:extLst>
          </p:cNvPr>
          <p:cNvSpPr>
            <a:spLocks noGrp="1"/>
          </p:cNvSpPr>
          <p:nvPr>
            <p:ph type="pic" sz="quarter" idx="16"/>
          </p:nvPr>
        </p:nvSpPr>
        <p:spPr>
          <a:xfrm rot="428868">
            <a:off x="6761617" y="1065546"/>
            <a:ext cx="2515368" cy="4726908"/>
          </a:xfrm>
          <a:custGeom>
            <a:avLst/>
            <a:gdLst>
              <a:gd name="connsiteX0" fmla="*/ 2569960 w 2753054"/>
              <a:gd name="connsiteY0" fmla="*/ 2264 h 5173568"/>
              <a:gd name="connsiteX1" fmla="*/ 2749614 w 2753054"/>
              <a:gd name="connsiteY1" fmla="*/ 232866 h 5173568"/>
              <a:gd name="connsiteX2" fmla="*/ 2133284 w 2753054"/>
              <a:gd name="connsiteY2" fmla="*/ 4759210 h 5173568"/>
              <a:gd name="connsiteX3" fmla="*/ 1721999 w 2753054"/>
              <a:gd name="connsiteY3" fmla="*/ 5131115 h 5173568"/>
              <a:gd name="connsiteX4" fmla="*/ 122953 w 2753054"/>
              <a:gd name="connsiteY4" fmla="*/ 5173568 h 5173568"/>
              <a:gd name="connsiteX5" fmla="*/ 5120 w 2753054"/>
              <a:gd name="connsiteY5" fmla="*/ 4925614 h 5173568"/>
              <a:gd name="connsiteX6" fmla="*/ 650391 w 2753054"/>
              <a:gd name="connsiteY6" fmla="*/ 487158 h 5173568"/>
              <a:gd name="connsiteX7" fmla="*/ 998624 w 2753054"/>
              <a:gd name="connsiteY7" fmla="*/ 209556 h 517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3054" h="5173568">
                <a:moveTo>
                  <a:pt x="2569960" y="2264"/>
                </a:moveTo>
                <a:cubicBezTo>
                  <a:pt x="2731954" y="-18050"/>
                  <a:pt x="2765148" y="101575"/>
                  <a:pt x="2749614" y="232866"/>
                </a:cubicBezTo>
                <a:lnTo>
                  <a:pt x="2133284" y="4759210"/>
                </a:lnTo>
                <a:cubicBezTo>
                  <a:pt x="2087118" y="5105533"/>
                  <a:pt x="1883993" y="5110800"/>
                  <a:pt x="1721999" y="5131115"/>
                </a:cubicBezTo>
                <a:lnTo>
                  <a:pt x="122953" y="5173568"/>
                </a:lnTo>
                <a:cubicBezTo>
                  <a:pt x="-13079" y="5120230"/>
                  <a:pt x="-5309" y="5021066"/>
                  <a:pt x="5120" y="4925614"/>
                </a:cubicBezTo>
                <a:lnTo>
                  <a:pt x="650391" y="487158"/>
                </a:lnTo>
                <a:cubicBezTo>
                  <a:pt x="688352" y="305056"/>
                  <a:pt x="811427" y="233031"/>
                  <a:pt x="998624" y="209556"/>
                </a:cubicBezTo>
                <a:close/>
              </a:path>
            </a:pathLst>
          </a:custGeom>
        </p:spPr>
        <p:txBody>
          <a:bodyPr wrap="square">
            <a:noAutofit/>
          </a:bodyPr>
          <a:lstStyle/>
          <a:p>
            <a:endParaRPr lang="ko-KR" altLang="en-US"/>
          </a:p>
        </p:txBody>
      </p:sp>
    </p:spTree>
    <p:extLst>
      <p:ext uri="{BB962C8B-B14F-4D97-AF65-F5344CB8AC3E}">
        <p14:creationId xmlns:p14="http://schemas.microsoft.com/office/powerpoint/2010/main" val="30424878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사용자 레이아웃_1">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4139C246-C248-4351-9D38-88EA60C998D4}"/>
              </a:ext>
            </a:extLst>
          </p:cNvPr>
          <p:cNvSpPr>
            <a:spLocks noGrp="1"/>
          </p:cNvSpPr>
          <p:nvPr>
            <p:ph type="dt" sz="half" idx="10"/>
          </p:nvPr>
        </p:nvSpPr>
        <p:spPr/>
        <p:txBody>
          <a:bodyPr/>
          <a:lstStyle/>
          <a:p>
            <a:fld id="{0DC06BFD-0468-452C-8E93-612796B0855C}" type="datetimeFigureOut">
              <a:rPr lang="ko-KR" altLang="en-US" smtClean="0"/>
              <a:t>2023-03-20</a:t>
            </a:fld>
            <a:endParaRPr lang="ko-KR" altLang="en-US"/>
          </a:p>
        </p:txBody>
      </p:sp>
      <p:sp>
        <p:nvSpPr>
          <p:cNvPr id="5" name="바닥글 개체 틀 4">
            <a:extLst>
              <a:ext uri="{FF2B5EF4-FFF2-40B4-BE49-F238E27FC236}">
                <a16:creationId xmlns:a16="http://schemas.microsoft.com/office/drawing/2014/main" id="{B1AFD489-0747-4A2B-9863-3DBDFC86A3F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361586B-01E3-4644-A852-F8A59108609C}"/>
              </a:ext>
            </a:extLst>
          </p:cNvPr>
          <p:cNvSpPr>
            <a:spLocks noGrp="1"/>
          </p:cNvSpPr>
          <p:nvPr>
            <p:ph type="sldNum" sz="quarter" idx="12"/>
          </p:nvPr>
        </p:nvSpPr>
        <p:spPr/>
        <p:txBody>
          <a:bodyPr/>
          <a:lstStyle/>
          <a:p>
            <a:fld id="{8FFF1885-F02A-4FD5-B839-7A201307549F}" type="slidenum">
              <a:rPr lang="ko-KR" altLang="en-US" smtClean="0"/>
              <a:t>‹#›</a:t>
            </a:fld>
            <a:endParaRPr lang="ko-KR" altLang="en-US"/>
          </a:p>
        </p:txBody>
      </p:sp>
      <p:sp>
        <p:nvSpPr>
          <p:cNvPr id="3" name="그림 개체 틀 2">
            <a:extLst>
              <a:ext uri="{FF2B5EF4-FFF2-40B4-BE49-F238E27FC236}">
                <a16:creationId xmlns:a16="http://schemas.microsoft.com/office/drawing/2014/main" id="{7F5CD391-69F0-481C-B3D0-860784607148}"/>
              </a:ext>
            </a:extLst>
          </p:cNvPr>
          <p:cNvSpPr>
            <a:spLocks noGrp="1"/>
          </p:cNvSpPr>
          <p:nvPr>
            <p:ph type="pic" sz="quarter" idx="13"/>
          </p:nvPr>
        </p:nvSpPr>
        <p:spPr>
          <a:xfrm>
            <a:off x="0" y="0"/>
            <a:ext cx="12192000" cy="6858000"/>
          </a:xfrm>
          <a:prstGeom prst="rect">
            <a:avLst/>
          </a:prstGeom>
        </p:spPr>
        <p:txBody>
          <a:bodyPr/>
          <a:lstStyle/>
          <a:p>
            <a:endParaRPr lang="ko-KR" altLang="en-US"/>
          </a:p>
        </p:txBody>
      </p:sp>
    </p:spTree>
    <p:extLst>
      <p:ext uri="{BB962C8B-B14F-4D97-AF65-F5344CB8AC3E}">
        <p14:creationId xmlns:p14="http://schemas.microsoft.com/office/powerpoint/2010/main" val="2613271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_제목 슬라이드">
    <p:spTree>
      <p:nvGrpSpPr>
        <p:cNvPr id="1" name=""/>
        <p:cNvGrpSpPr/>
        <p:nvPr/>
      </p:nvGrpSpPr>
      <p:grpSpPr>
        <a:xfrm>
          <a:off x="0" y="0"/>
          <a:ext cx="0" cy="0"/>
          <a:chOff x="0" y="0"/>
          <a:chExt cx="0" cy="0"/>
        </a:xfrm>
      </p:grpSpPr>
      <p:sp>
        <p:nvSpPr>
          <p:cNvPr id="5" name="그림 개체 틀 19">
            <a:extLst>
              <a:ext uri="{FF2B5EF4-FFF2-40B4-BE49-F238E27FC236}">
                <a16:creationId xmlns:a16="http://schemas.microsoft.com/office/drawing/2014/main" id="{74C8F3D1-97E6-4849-AC97-76F3B42274DA}"/>
              </a:ext>
            </a:extLst>
          </p:cNvPr>
          <p:cNvSpPr>
            <a:spLocks noGrp="1"/>
          </p:cNvSpPr>
          <p:nvPr>
            <p:ph type="pic" sz="quarter" idx="15"/>
          </p:nvPr>
        </p:nvSpPr>
        <p:spPr>
          <a:xfrm>
            <a:off x="0" y="0"/>
            <a:ext cx="4614041" cy="6858000"/>
          </a:xfrm>
          <a:prstGeom prst="rect">
            <a:avLst/>
          </a:prstGeom>
        </p:spPr>
        <p:txBody>
          <a:bodyPr wrap="square">
            <a:noAutofit/>
          </a:bodyPr>
          <a:lstStyle/>
          <a:p>
            <a:endParaRPr kumimoji="1" lang="ko-KR" altLang="en-US" dirty="0"/>
          </a:p>
        </p:txBody>
      </p:sp>
    </p:spTree>
    <p:extLst>
      <p:ext uri="{BB962C8B-B14F-4D97-AF65-F5344CB8AC3E}">
        <p14:creationId xmlns:p14="http://schemas.microsoft.com/office/powerpoint/2010/main" val="3792343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_제목 슬라이드">
    <p:spTree>
      <p:nvGrpSpPr>
        <p:cNvPr id="1" name=""/>
        <p:cNvGrpSpPr/>
        <p:nvPr/>
      </p:nvGrpSpPr>
      <p:grpSpPr>
        <a:xfrm>
          <a:off x="0" y="0"/>
          <a:ext cx="0" cy="0"/>
          <a:chOff x="0" y="0"/>
          <a:chExt cx="0" cy="0"/>
        </a:xfrm>
      </p:grpSpPr>
      <p:sp>
        <p:nvSpPr>
          <p:cNvPr id="3" name="그림 개체 틀 19">
            <a:extLst>
              <a:ext uri="{FF2B5EF4-FFF2-40B4-BE49-F238E27FC236}">
                <a16:creationId xmlns:a16="http://schemas.microsoft.com/office/drawing/2014/main" id="{BF98D68D-EA6D-5846-99A3-C42E06E620E6}"/>
              </a:ext>
            </a:extLst>
          </p:cNvPr>
          <p:cNvSpPr>
            <a:spLocks noGrp="1"/>
          </p:cNvSpPr>
          <p:nvPr>
            <p:ph type="pic" sz="quarter" idx="15"/>
          </p:nvPr>
        </p:nvSpPr>
        <p:spPr>
          <a:xfrm>
            <a:off x="945931" y="557048"/>
            <a:ext cx="2827283" cy="3815255"/>
          </a:xfrm>
          <a:prstGeom prst="rect">
            <a:avLst/>
          </a:prstGeom>
        </p:spPr>
        <p:txBody>
          <a:bodyPr wrap="square">
            <a:noAutofit/>
          </a:bodyPr>
          <a:lstStyle/>
          <a:p>
            <a:endParaRPr kumimoji="1" lang="ko-KR" altLang="en-US" dirty="0"/>
          </a:p>
        </p:txBody>
      </p:sp>
      <p:sp>
        <p:nvSpPr>
          <p:cNvPr id="4" name="그림 개체 틀 19">
            <a:extLst>
              <a:ext uri="{FF2B5EF4-FFF2-40B4-BE49-F238E27FC236}">
                <a16:creationId xmlns:a16="http://schemas.microsoft.com/office/drawing/2014/main" id="{2A09F4C0-4AC5-A940-B390-41C54D18FBC9}"/>
              </a:ext>
            </a:extLst>
          </p:cNvPr>
          <p:cNvSpPr>
            <a:spLocks noGrp="1"/>
          </p:cNvSpPr>
          <p:nvPr>
            <p:ph type="pic" sz="quarter" idx="16"/>
          </p:nvPr>
        </p:nvSpPr>
        <p:spPr>
          <a:xfrm>
            <a:off x="8418786" y="557048"/>
            <a:ext cx="2827283" cy="3815255"/>
          </a:xfrm>
          <a:prstGeom prst="rect">
            <a:avLst/>
          </a:prstGeom>
        </p:spPr>
        <p:txBody>
          <a:bodyPr wrap="square">
            <a:noAutofit/>
          </a:bodyPr>
          <a:lstStyle/>
          <a:p>
            <a:endParaRPr kumimoji="1" lang="ko-KR" altLang="en-US" dirty="0"/>
          </a:p>
        </p:txBody>
      </p:sp>
      <p:sp>
        <p:nvSpPr>
          <p:cNvPr id="6" name="그림 개체 틀 19">
            <a:extLst>
              <a:ext uri="{FF2B5EF4-FFF2-40B4-BE49-F238E27FC236}">
                <a16:creationId xmlns:a16="http://schemas.microsoft.com/office/drawing/2014/main" id="{D34C864A-C072-164C-8C8B-2154712A17F0}"/>
              </a:ext>
            </a:extLst>
          </p:cNvPr>
          <p:cNvSpPr>
            <a:spLocks noGrp="1"/>
          </p:cNvSpPr>
          <p:nvPr>
            <p:ph type="pic" sz="quarter" idx="17"/>
          </p:nvPr>
        </p:nvSpPr>
        <p:spPr>
          <a:xfrm>
            <a:off x="4682358" y="2464675"/>
            <a:ext cx="2827283" cy="3815255"/>
          </a:xfrm>
          <a:prstGeom prst="rect">
            <a:avLst/>
          </a:prstGeom>
        </p:spPr>
        <p:txBody>
          <a:bodyPr wrap="square">
            <a:noAutofit/>
          </a:bodyPr>
          <a:lstStyle/>
          <a:p>
            <a:endParaRPr kumimoji="1" lang="ko-KR" altLang="en-US" dirty="0"/>
          </a:p>
        </p:txBody>
      </p:sp>
    </p:spTree>
    <p:extLst>
      <p:ext uri="{BB962C8B-B14F-4D97-AF65-F5344CB8AC3E}">
        <p14:creationId xmlns:p14="http://schemas.microsoft.com/office/powerpoint/2010/main" val="139078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_제목 슬라이드">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BDE13211-1E4E-6A49-97B7-54A436B2F056}"/>
              </a:ext>
            </a:extLst>
          </p:cNvPr>
          <p:cNvSpPr>
            <a:spLocks noGrp="1"/>
          </p:cNvSpPr>
          <p:nvPr>
            <p:ph type="pic" sz="quarter" idx="19"/>
          </p:nvPr>
        </p:nvSpPr>
        <p:spPr>
          <a:xfrm>
            <a:off x="4401648" y="0"/>
            <a:ext cx="7790353" cy="6858000"/>
          </a:xfrm>
          <a:custGeom>
            <a:avLst/>
            <a:gdLst>
              <a:gd name="connsiteX0" fmla="*/ 2141228 w 7790353"/>
              <a:gd name="connsiteY0" fmla="*/ 0 h 6858000"/>
              <a:gd name="connsiteX1" fmla="*/ 7790353 w 7790353"/>
              <a:gd name="connsiteY1" fmla="*/ 0 h 6858000"/>
              <a:gd name="connsiteX2" fmla="*/ 7790353 w 7790353"/>
              <a:gd name="connsiteY2" fmla="*/ 6858000 h 6858000"/>
              <a:gd name="connsiteX3" fmla="*/ 3225572 w 7790353"/>
              <a:gd name="connsiteY3" fmla="*/ 6858000 h 6858000"/>
              <a:gd name="connsiteX4" fmla="*/ 527218 w 7790353"/>
              <a:gd name="connsiteY4" fmla="*/ 4159646 h 6858000"/>
              <a:gd name="connsiteX5" fmla="*/ 527218 w 7790353"/>
              <a:gd name="connsiteY5" fmla="*/ 16140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0353" h="6858000">
                <a:moveTo>
                  <a:pt x="2141228" y="0"/>
                </a:moveTo>
                <a:lnTo>
                  <a:pt x="7790353" y="0"/>
                </a:lnTo>
                <a:lnTo>
                  <a:pt x="7790353" y="6858000"/>
                </a:lnTo>
                <a:lnTo>
                  <a:pt x="3225572" y="6858000"/>
                </a:lnTo>
                <a:lnTo>
                  <a:pt x="527218" y="4159646"/>
                </a:lnTo>
                <a:cubicBezTo>
                  <a:pt x="-175739" y="3456688"/>
                  <a:pt x="-175739" y="2316968"/>
                  <a:pt x="527218" y="1614011"/>
                </a:cubicBezTo>
                <a:close/>
              </a:path>
            </a:pathLst>
          </a:custGeom>
        </p:spPr>
        <p:txBody>
          <a:bodyPr wrap="square">
            <a:noAutofit/>
          </a:bodyPr>
          <a:lstStyle/>
          <a:p>
            <a:endParaRPr kumimoji="1" lang="ko-KR" altLang="en-US"/>
          </a:p>
        </p:txBody>
      </p:sp>
    </p:spTree>
    <p:extLst>
      <p:ext uri="{BB962C8B-B14F-4D97-AF65-F5344CB8AC3E}">
        <p14:creationId xmlns:p14="http://schemas.microsoft.com/office/powerpoint/2010/main" val="227262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_제목 슬라이드">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F96EA0F1-61A8-C645-95B6-9D7B5EDB7524}"/>
              </a:ext>
            </a:extLst>
          </p:cNvPr>
          <p:cNvSpPr>
            <a:spLocks noGrp="1"/>
          </p:cNvSpPr>
          <p:nvPr>
            <p:ph type="pic" sz="quarter" idx="19"/>
          </p:nvPr>
        </p:nvSpPr>
        <p:spPr>
          <a:xfrm>
            <a:off x="0" y="1777582"/>
            <a:ext cx="12192000" cy="5080418"/>
          </a:xfrm>
          <a:custGeom>
            <a:avLst/>
            <a:gdLst>
              <a:gd name="connsiteX0" fmla="*/ 10396163 w 12192000"/>
              <a:gd name="connsiteY0" fmla="*/ 367 h 5080418"/>
              <a:gd name="connsiteX1" fmla="*/ 12116132 w 12192000"/>
              <a:gd name="connsiteY1" fmla="*/ 971243 h 5080418"/>
              <a:gd name="connsiteX2" fmla="*/ 12192000 w 12192000"/>
              <a:gd name="connsiteY2" fmla="*/ 1119678 h 5080418"/>
              <a:gd name="connsiteX3" fmla="*/ 12192000 w 12192000"/>
              <a:gd name="connsiteY3" fmla="*/ 5080418 h 5080418"/>
              <a:gd name="connsiteX4" fmla="*/ 0 w 12192000"/>
              <a:gd name="connsiteY4" fmla="*/ 5080418 h 5080418"/>
              <a:gd name="connsiteX5" fmla="*/ 0 w 12192000"/>
              <a:gd name="connsiteY5" fmla="*/ 3365701 h 5080418"/>
              <a:gd name="connsiteX6" fmla="*/ 782 w 12192000"/>
              <a:gd name="connsiteY6" fmla="*/ 3365397 h 5080418"/>
              <a:gd name="connsiteX7" fmla="*/ 9820343 w 12192000"/>
              <a:gd name="connsiteY7" fmla="*/ 99806 h 5080418"/>
              <a:gd name="connsiteX8" fmla="*/ 10396163 w 12192000"/>
              <a:gd name="connsiteY8" fmla="*/ 367 h 508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080418">
                <a:moveTo>
                  <a:pt x="10396163" y="367"/>
                </a:moveTo>
                <a:cubicBezTo>
                  <a:pt x="11096891" y="-13304"/>
                  <a:pt x="11761530" y="356059"/>
                  <a:pt x="12116132" y="971243"/>
                </a:cubicBezTo>
                <a:lnTo>
                  <a:pt x="12192000" y="1119678"/>
                </a:lnTo>
                <a:lnTo>
                  <a:pt x="12192000" y="5080418"/>
                </a:lnTo>
                <a:lnTo>
                  <a:pt x="0" y="5080418"/>
                </a:lnTo>
                <a:lnTo>
                  <a:pt x="0" y="3365701"/>
                </a:lnTo>
                <a:lnTo>
                  <a:pt x="782" y="3365397"/>
                </a:lnTo>
                <a:lnTo>
                  <a:pt x="9820343" y="99806"/>
                </a:lnTo>
                <a:cubicBezTo>
                  <a:pt x="10011262" y="36314"/>
                  <a:pt x="10205055" y="4095"/>
                  <a:pt x="10396163" y="367"/>
                </a:cubicBezTo>
                <a:close/>
              </a:path>
            </a:pathLst>
          </a:custGeom>
        </p:spPr>
        <p:txBody>
          <a:bodyPr wrap="square">
            <a:noAutofit/>
          </a:bodyPr>
          <a:lstStyle/>
          <a:p>
            <a:endParaRPr kumimoji="1" lang="ko-KR" altLang="en-US"/>
          </a:p>
        </p:txBody>
      </p:sp>
    </p:spTree>
    <p:extLst>
      <p:ext uri="{BB962C8B-B14F-4D97-AF65-F5344CB8AC3E}">
        <p14:creationId xmlns:p14="http://schemas.microsoft.com/office/powerpoint/2010/main" val="3371284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_제목 슬라이드">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2AEF3897-3973-7F4D-B8C3-6543DA7A9DAA}"/>
              </a:ext>
            </a:extLst>
          </p:cNvPr>
          <p:cNvSpPr>
            <a:spLocks noGrp="1"/>
          </p:cNvSpPr>
          <p:nvPr>
            <p:ph type="pic" sz="quarter" idx="19"/>
          </p:nvPr>
        </p:nvSpPr>
        <p:spPr>
          <a:xfrm>
            <a:off x="520700" y="400050"/>
            <a:ext cx="11150600" cy="6057900"/>
          </a:xfrm>
        </p:spPr>
        <p:txBody>
          <a:bodyPr/>
          <a:lstStyle/>
          <a:p>
            <a:endParaRPr kumimoji="1" lang="ko-KR" altLang="en-US"/>
          </a:p>
        </p:txBody>
      </p:sp>
    </p:spTree>
    <p:extLst>
      <p:ext uri="{BB962C8B-B14F-4D97-AF65-F5344CB8AC3E}">
        <p14:creationId xmlns:p14="http://schemas.microsoft.com/office/powerpoint/2010/main" val="2474470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_제목 슬라이드">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E2F1B176-9DB4-B04E-A468-6CA0D3FE3369}"/>
              </a:ext>
            </a:extLst>
          </p:cNvPr>
          <p:cNvSpPr>
            <a:spLocks noGrp="1"/>
          </p:cNvSpPr>
          <p:nvPr>
            <p:ph type="pic" sz="quarter" idx="20"/>
          </p:nvPr>
        </p:nvSpPr>
        <p:spPr>
          <a:xfrm>
            <a:off x="6502400" y="958850"/>
            <a:ext cx="4940300" cy="4940300"/>
          </a:xfrm>
          <a:prstGeom prst="roundRect">
            <a:avLst/>
          </a:prstGeom>
        </p:spPr>
        <p:txBody>
          <a:bodyPr/>
          <a:lstStyle/>
          <a:p>
            <a:endParaRPr kumimoji="1" lang="ko-KR" altLang="en-US" dirty="0"/>
          </a:p>
        </p:txBody>
      </p:sp>
    </p:spTree>
    <p:extLst>
      <p:ext uri="{BB962C8B-B14F-4D97-AF65-F5344CB8AC3E}">
        <p14:creationId xmlns:p14="http://schemas.microsoft.com/office/powerpoint/2010/main" val="40081550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D36EC25-A09C-3A40-B8D0-697F31FD64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61A27AC4-FC8A-204F-A5D7-9FCA5FABBE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00969E98-71D0-554C-9333-B80E017954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ACEA5-0EA0-4748-B918-96FF4594033F}" type="datetimeFigureOut">
              <a:rPr lang="ko-KR" altLang="en-US" smtClean="0"/>
              <a:pPr/>
              <a:t>2023-03-20</a:t>
            </a:fld>
            <a:endParaRPr kumimoji="1" lang="ko-KR" altLang="en-US"/>
          </a:p>
        </p:txBody>
      </p:sp>
      <p:sp>
        <p:nvSpPr>
          <p:cNvPr id="5" name="바닥글 개체 틀 4">
            <a:extLst>
              <a:ext uri="{FF2B5EF4-FFF2-40B4-BE49-F238E27FC236}">
                <a16:creationId xmlns:a16="http://schemas.microsoft.com/office/drawing/2014/main" id="{3476313A-C4B1-B74C-8FF7-6542344063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9ABE2B7C-81F0-A943-A190-99C2B12DD4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21B65A-3EA8-B143-8EF8-039F2099A48A}" type="slidenum">
              <a:rPr/>
              <a:pPr/>
              <a:t>‹#›</a:t>
            </a:fld>
            <a:endParaRPr kumimoji="1" lang="ko-KR" altLang="en-US"/>
          </a:p>
        </p:txBody>
      </p:sp>
    </p:spTree>
    <p:extLst>
      <p:ext uri="{BB962C8B-B14F-4D97-AF65-F5344CB8AC3E}">
        <p14:creationId xmlns:p14="http://schemas.microsoft.com/office/powerpoint/2010/main" val="65329916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7" r:id="rId3"/>
    <p:sldLayoutId id="2147483654" r:id="rId4"/>
    <p:sldLayoutId id="2147483660" r:id="rId5"/>
    <p:sldLayoutId id="2147483661" r:id="rId6"/>
    <p:sldLayoutId id="2147483667" r:id="rId7"/>
    <p:sldLayoutId id="2147483653" r:id="rId8"/>
    <p:sldLayoutId id="2147483685"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84" r:id="rId18"/>
    <p:sldLayoutId id="2147483683" r:id="rId19"/>
    <p:sldLayoutId id="2147483679" r:id="rId20"/>
    <p:sldLayoutId id="2147483682" r:id="rId21"/>
    <p:sldLayoutId id="2147483681" r:id="rId22"/>
    <p:sldLayoutId id="2147483680" r:id="rId23"/>
    <p:sldLayoutId id="2147483678" r:id="rId24"/>
    <p:sldLayoutId id="2147483686" r:id="rId25"/>
    <p:sldLayoutId id="2147483687" r:id="rId26"/>
    <p:sldLayoutId id="2147483688" r:id="rId27"/>
    <p:sldLayoutId id="2147483693" r:id="rId28"/>
    <p:sldLayoutId id="2147483690" r:id="rId29"/>
    <p:sldLayoutId id="2147483694" r:id="rId30"/>
    <p:sldLayoutId id="2147483692" r:id="rId31"/>
    <p:sldLayoutId id="2147483689" r:id="rId32"/>
    <p:sldLayoutId id="2147483691" r:id="rId33"/>
    <p:sldLayoutId id="2147483695" r:id="rId3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8.xml"/><Relationship Id="rId4" Type="http://schemas.openxmlformats.org/officeDocument/2006/relationships/image" Target="../media/image3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5" name="직사각형 4"/>
          <p:cNvSpPr/>
          <p:nvPr/>
        </p:nvSpPr>
        <p:spPr>
          <a:xfrm>
            <a:off x="0" y="18947"/>
            <a:ext cx="12192000" cy="6858000"/>
          </a:xfrm>
          <a:prstGeom prst="rect">
            <a:avLst/>
          </a:prstGeom>
          <a:gradFill>
            <a:gsLst>
              <a:gs pos="0">
                <a:schemeClr val="tx1">
                  <a:alpha val="10000"/>
                </a:schemeClr>
              </a:gs>
              <a:gs pos="100000">
                <a:schemeClr val="accent1">
                  <a:lumMod val="90000"/>
                  <a:alpha val="0"/>
                </a:schemeClr>
              </a:gs>
              <a:gs pos="69000">
                <a:schemeClr val="accent1">
                  <a:lumMod val="90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연결선 28">
            <a:extLst>
              <a:ext uri="{FF2B5EF4-FFF2-40B4-BE49-F238E27FC236}">
                <a16:creationId xmlns:a16="http://schemas.microsoft.com/office/drawing/2014/main" id="{4ECC1FD5-D92C-45BA-9026-9EB4BBEA146A}"/>
              </a:ext>
            </a:extLst>
          </p:cNvPr>
          <p:cNvCxnSpPr/>
          <p:nvPr/>
        </p:nvCxnSpPr>
        <p:spPr>
          <a:xfrm>
            <a:off x="4582160" y="157988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125FCFC-9633-4F36-BAA0-1F1D73106E41}"/>
              </a:ext>
            </a:extLst>
          </p:cNvPr>
          <p:cNvSpPr txBox="1"/>
          <p:nvPr/>
        </p:nvSpPr>
        <p:spPr>
          <a:xfrm>
            <a:off x="5340743" y="2684039"/>
            <a:ext cx="6990957" cy="1231106"/>
          </a:xfrm>
          <a:prstGeom prst="rect">
            <a:avLst/>
          </a:prstGeom>
          <a:noFill/>
        </p:spPr>
        <p:txBody>
          <a:bodyPr wrap="square" rtlCol="0">
            <a:spAutoFit/>
          </a:bodyPr>
          <a:lstStyle/>
          <a:p>
            <a:pPr>
              <a:lnSpc>
                <a:spcPct val="90000"/>
              </a:lnSpc>
            </a:pPr>
            <a:r>
              <a:rPr lang="en-US" altLang="ko-KR" sz="8000" spc="-300" dirty="0">
                <a:solidFill>
                  <a:schemeClr val="accent1">
                    <a:lumMod val="40000"/>
                    <a:lumOff val="60000"/>
                  </a:schemeClr>
                </a:solidFill>
                <a:latin typeface="Lucida Calligraphy" panose="03010101010101010101" pitchFamily="66" charset="77"/>
              </a:rPr>
              <a:t>Wine</a:t>
            </a:r>
            <a:r>
              <a:rPr lang="en-US" altLang="ko-KR" sz="8000" spc="-300" dirty="0">
                <a:solidFill>
                  <a:schemeClr val="accent1">
                    <a:lumMod val="40000"/>
                    <a:lumOff val="60000"/>
                  </a:schemeClr>
                </a:solidFill>
                <a:latin typeface="+mj-lt"/>
              </a:rPr>
              <a:t> </a:t>
            </a:r>
            <a:r>
              <a:rPr lang="en-US" altLang="ko-KR" sz="8000" spc="-300" dirty="0">
                <a:solidFill>
                  <a:schemeClr val="accent1">
                    <a:lumMod val="40000"/>
                    <a:lumOff val="60000"/>
                  </a:schemeClr>
                </a:solidFill>
                <a:latin typeface="Lucida Calligraphy" panose="03010101010101010101" pitchFamily="66" charset="77"/>
              </a:rPr>
              <a:t>Quality</a:t>
            </a:r>
            <a:endParaRPr lang="ko-KR" altLang="en-US" sz="8000" spc="-300" dirty="0">
              <a:solidFill>
                <a:schemeClr val="accent1">
                  <a:lumMod val="40000"/>
                  <a:lumOff val="60000"/>
                </a:schemeClr>
              </a:solidFill>
              <a:latin typeface="Lucida Calligraphy" panose="03010101010101010101" pitchFamily="66" charset="77"/>
            </a:endParaRPr>
          </a:p>
        </p:txBody>
      </p:sp>
      <p:sp>
        <p:nvSpPr>
          <p:cNvPr id="30" name="TextBox 29">
            <a:extLst>
              <a:ext uri="{FF2B5EF4-FFF2-40B4-BE49-F238E27FC236}">
                <a16:creationId xmlns:a16="http://schemas.microsoft.com/office/drawing/2014/main" id="{93798D99-0C8C-4663-9B0C-BA7DF8C4AE27}"/>
              </a:ext>
            </a:extLst>
          </p:cNvPr>
          <p:cNvSpPr txBox="1"/>
          <p:nvPr/>
        </p:nvSpPr>
        <p:spPr>
          <a:xfrm>
            <a:off x="7179748" y="4943845"/>
            <a:ext cx="4408348" cy="981487"/>
          </a:xfrm>
          <a:prstGeom prst="rect">
            <a:avLst/>
          </a:prstGeom>
          <a:noFill/>
        </p:spPr>
        <p:txBody>
          <a:bodyPr wrap="square" rtlCol="0">
            <a:spAutoFit/>
          </a:bodyPr>
          <a:lstStyle/>
          <a:p>
            <a:pPr algn="r">
              <a:lnSpc>
                <a:spcPct val="90000"/>
              </a:lnSpc>
            </a:pPr>
            <a:r>
              <a:rPr lang="en-US" altLang="ko-KR" sz="1600" spc="300" dirty="0">
                <a:solidFill>
                  <a:schemeClr val="bg1"/>
                </a:solidFill>
              </a:rPr>
              <a:t>Matthew Bailey</a:t>
            </a:r>
          </a:p>
          <a:p>
            <a:pPr algn="r">
              <a:lnSpc>
                <a:spcPct val="90000"/>
              </a:lnSpc>
            </a:pPr>
            <a:r>
              <a:rPr lang="en-US" altLang="ko-KR" sz="1600" spc="300" dirty="0">
                <a:solidFill>
                  <a:schemeClr val="bg1"/>
                </a:solidFill>
              </a:rPr>
              <a:t>Garrett Kidd</a:t>
            </a:r>
          </a:p>
          <a:p>
            <a:pPr algn="r">
              <a:lnSpc>
                <a:spcPct val="90000"/>
              </a:lnSpc>
            </a:pPr>
            <a:r>
              <a:rPr lang="en-US" altLang="ko-KR" sz="1600" spc="300" dirty="0">
                <a:solidFill>
                  <a:schemeClr val="bg1"/>
                </a:solidFill>
              </a:rPr>
              <a:t>Brenna Wallace</a:t>
            </a:r>
          </a:p>
          <a:p>
            <a:pPr algn="r">
              <a:lnSpc>
                <a:spcPct val="90000"/>
              </a:lnSpc>
            </a:pPr>
            <a:r>
              <a:rPr lang="en-US" altLang="ko-KR" sz="1600" spc="300" dirty="0">
                <a:solidFill>
                  <a:schemeClr val="bg1"/>
                </a:solidFill>
              </a:rPr>
              <a:t>Shaunghnessy Robertson</a:t>
            </a:r>
            <a:endParaRPr lang="ko-KR" altLang="en-US" sz="1600" spc="300" dirty="0">
              <a:solidFill>
                <a:schemeClr val="bg1"/>
              </a:solidFill>
            </a:endParaRPr>
          </a:p>
        </p:txBody>
      </p:sp>
      <p:cxnSp>
        <p:nvCxnSpPr>
          <p:cNvPr id="27" name="직선 연결선 26">
            <a:extLst>
              <a:ext uri="{FF2B5EF4-FFF2-40B4-BE49-F238E27FC236}">
                <a16:creationId xmlns:a16="http://schemas.microsoft.com/office/drawing/2014/main" id="{6DDE1A33-2572-4924-88D3-D618CF3D6D3E}"/>
              </a:ext>
            </a:extLst>
          </p:cNvPr>
          <p:cNvCxnSpPr>
            <a:cxnSpLocks/>
          </p:cNvCxnSpPr>
          <p:nvPr/>
        </p:nvCxnSpPr>
        <p:spPr>
          <a:xfrm flipV="1">
            <a:off x="779422" y="4477547"/>
            <a:ext cx="0" cy="170836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319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74AEBECE-17C5-F84E-96F7-3053197B5351}"/>
              </a:ext>
            </a:extLst>
          </p:cNvPr>
          <p:cNvSpPr/>
          <p:nvPr/>
        </p:nvSpPr>
        <p:spPr>
          <a:xfrm>
            <a:off x="8418786" y="4372301"/>
            <a:ext cx="2826000" cy="19076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8" name="직사각형 17">
            <a:extLst>
              <a:ext uri="{FF2B5EF4-FFF2-40B4-BE49-F238E27FC236}">
                <a16:creationId xmlns:a16="http://schemas.microsoft.com/office/drawing/2014/main" id="{3D8A38E0-C792-6C49-BBF0-71E60BE968F3}"/>
              </a:ext>
            </a:extLst>
          </p:cNvPr>
          <p:cNvSpPr/>
          <p:nvPr/>
        </p:nvSpPr>
        <p:spPr>
          <a:xfrm>
            <a:off x="4682358" y="557048"/>
            <a:ext cx="2827283" cy="19076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7" name="직사각형 16">
            <a:extLst>
              <a:ext uri="{FF2B5EF4-FFF2-40B4-BE49-F238E27FC236}">
                <a16:creationId xmlns:a16="http://schemas.microsoft.com/office/drawing/2014/main" id="{42752605-0324-564F-BACA-81A9BB173211}"/>
              </a:ext>
            </a:extLst>
          </p:cNvPr>
          <p:cNvSpPr/>
          <p:nvPr/>
        </p:nvSpPr>
        <p:spPr>
          <a:xfrm>
            <a:off x="945930" y="4372302"/>
            <a:ext cx="2827283" cy="19076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6" name="그림 개체 틀 5" descr="와인, 테이블, 사람, 앉아있는이(가) 표시된 사진&#10;&#10;자동 생성된 설명">
            <a:extLst>
              <a:ext uri="{FF2B5EF4-FFF2-40B4-BE49-F238E27FC236}">
                <a16:creationId xmlns:a16="http://schemas.microsoft.com/office/drawing/2014/main" id="{0534AA52-F903-FC41-9FB8-76FD31596088}"/>
              </a:ext>
            </a:extLst>
          </p:cNvPr>
          <p:cNvPicPr>
            <a:picLocks noGrp="1" noChangeAspect="1"/>
          </p:cNvPicPr>
          <p:nvPr>
            <p:ph type="pic" sz="quarter" idx="15"/>
          </p:nvPr>
        </p:nvPicPr>
        <p:blipFill rotWithShape="1">
          <a:blip r:embed="rId2"/>
          <a:srcRect l="44835" r="5831"/>
          <a:stretch/>
        </p:blipFill>
        <p:spPr>
          <a:xfrm>
            <a:off x="945931" y="557048"/>
            <a:ext cx="2827283" cy="3815255"/>
          </a:xfrm>
        </p:spPr>
      </p:pic>
      <p:pic>
        <p:nvPicPr>
          <p:cNvPr id="16" name="그림 개체 틀 15" descr="실내, 병, 알코올, 음료이(가) 표시된 사진&#10;&#10;자동 생성된 설명">
            <a:extLst>
              <a:ext uri="{FF2B5EF4-FFF2-40B4-BE49-F238E27FC236}">
                <a16:creationId xmlns:a16="http://schemas.microsoft.com/office/drawing/2014/main" id="{2C53774D-2B00-8447-B6B5-49A9BEA80546}"/>
              </a:ext>
            </a:extLst>
          </p:cNvPr>
          <p:cNvPicPr>
            <a:picLocks noGrp="1" noChangeAspect="1"/>
          </p:cNvPicPr>
          <p:nvPr>
            <p:ph type="pic" sz="quarter" idx="16"/>
          </p:nvPr>
        </p:nvPicPr>
        <p:blipFill rotWithShape="1">
          <a:blip r:embed="rId3"/>
          <a:srcRect l="24890" r="25776"/>
          <a:stretch/>
        </p:blipFill>
        <p:spPr>
          <a:xfrm>
            <a:off x="8418786" y="557048"/>
            <a:ext cx="2827283" cy="3815255"/>
          </a:xfrm>
        </p:spPr>
      </p:pic>
      <p:pic>
        <p:nvPicPr>
          <p:cNvPr id="10" name="그림 개체 틀 9" descr="실내, 테이블, 앉아있는, 와인이(가) 표시된 사진&#10;&#10;자동 생성된 설명">
            <a:extLst>
              <a:ext uri="{FF2B5EF4-FFF2-40B4-BE49-F238E27FC236}">
                <a16:creationId xmlns:a16="http://schemas.microsoft.com/office/drawing/2014/main" id="{3886CB9F-29B8-974C-ABEF-AB4C02B69E1D}"/>
              </a:ext>
            </a:extLst>
          </p:cNvPr>
          <p:cNvPicPr>
            <a:picLocks noGrp="1" noChangeAspect="1"/>
          </p:cNvPicPr>
          <p:nvPr>
            <p:ph type="pic" sz="quarter" idx="17"/>
          </p:nvPr>
        </p:nvPicPr>
        <p:blipFill rotWithShape="1">
          <a:blip r:embed="rId4"/>
          <a:srcRect l="3211" r="50145"/>
          <a:stretch/>
        </p:blipFill>
        <p:spPr>
          <a:xfrm>
            <a:off x="4682358" y="2464675"/>
            <a:ext cx="2827283" cy="3815255"/>
          </a:xfrm>
        </p:spPr>
      </p:pic>
      <p:sp>
        <p:nvSpPr>
          <p:cNvPr id="5" name="TextBox 4">
            <a:extLst>
              <a:ext uri="{FF2B5EF4-FFF2-40B4-BE49-F238E27FC236}">
                <a16:creationId xmlns:a16="http://schemas.microsoft.com/office/drawing/2014/main" id="{50E75FA7-239E-D348-A33F-D200F6E90F3A}"/>
              </a:ext>
            </a:extLst>
          </p:cNvPr>
          <p:cNvSpPr txBox="1"/>
          <p:nvPr/>
        </p:nvSpPr>
        <p:spPr>
          <a:xfrm>
            <a:off x="8662298" y="5111585"/>
            <a:ext cx="2340259" cy="830997"/>
          </a:xfrm>
          <a:prstGeom prst="rect">
            <a:avLst/>
          </a:prstGeom>
          <a:noFill/>
          <a:ln>
            <a:noFill/>
          </a:ln>
        </p:spPr>
        <p:txBody>
          <a:bodyPr wrap="square" rtlCol="0">
            <a:spAutoFit/>
          </a:bodyPr>
          <a:lstStyle/>
          <a:p>
            <a:pPr algn="ctr"/>
            <a:r>
              <a:rPr kumimoji="1" lang="en" altLang="ko-Kore-KR" sz="1200" dirty="0">
                <a:solidFill>
                  <a:schemeClr val="bg1"/>
                </a:solidFill>
              </a:rPr>
              <a:t>Lorem ipsum dolor sit </a:t>
            </a:r>
            <a:r>
              <a:rPr kumimoji="1" lang="en" altLang="ko-Kore-KR" sz="1200" dirty="0" err="1">
                <a:solidFill>
                  <a:schemeClr val="bg1"/>
                </a:solidFill>
              </a:rPr>
              <a:t>amet</a:t>
            </a:r>
            <a:r>
              <a:rPr kumimoji="1" lang="en" altLang="ko-Kore-KR" sz="1200" dirty="0">
                <a:solidFill>
                  <a:schemeClr val="bg1"/>
                </a:solidFill>
              </a:rPr>
              <a:t>, cum no </a:t>
            </a:r>
            <a:r>
              <a:rPr kumimoji="1" lang="en" altLang="ko-Kore-KR" sz="1200" dirty="0" err="1">
                <a:solidFill>
                  <a:schemeClr val="bg1"/>
                </a:solidFill>
              </a:rPr>
              <a:t>audiam</a:t>
            </a:r>
            <a:r>
              <a:rPr kumimoji="1" lang="en" altLang="ko-Kore-KR" sz="1200" dirty="0">
                <a:solidFill>
                  <a:schemeClr val="bg1"/>
                </a:solidFill>
              </a:rPr>
              <a:t> </a:t>
            </a:r>
            <a:r>
              <a:rPr kumimoji="1" lang="en" altLang="ko-Kore-KR" sz="1200" dirty="0" err="1">
                <a:solidFill>
                  <a:schemeClr val="bg1"/>
                </a:solidFill>
              </a:rPr>
              <a:t>debitis</a:t>
            </a:r>
            <a:r>
              <a:rPr kumimoji="1" lang="en" altLang="ko-Kore-KR" sz="1200" dirty="0">
                <a:solidFill>
                  <a:schemeClr val="bg1"/>
                </a:solidFill>
              </a:rPr>
              <a:t> </a:t>
            </a:r>
            <a:r>
              <a:rPr kumimoji="1" lang="en" altLang="ko-Kore-KR" sz="1200" dirty="0" err="1">
                <a:solidFill>
                  <a:schemeClr val="bg1"/>
                </a:solidFill>
              </a:rPr>
              <a:t>assueverit</a:t>
            </a:r>
            <a:r>
              <a:rPr kumimoji="1" lang="en" altLang="ko-Kore-KR" sz="1200" dirty="0">
                <a:solidFill>
                  <a:schemeClr val="bg1"/>
                </a:solidFill>
              </a:rPr>
              <a:t>, pro </a:t>
            </a:r>
            <a:r>
              <a:rPr kumimoji="1" lang="en" altLang="ko-Kore-KR" sz="1200" dirty="0" err="1">
                <a:solidFill>
                  <a:schemeClr val="bg1"/>
                </a:solidFill>
              </a:rPr>
              <a:t>ornatus</a:t>
            </a:r>
            <a:r>
              <a:rPr kumimoji="1" lang="en" altLang="ko-Kore-KR" sz="1200" dirty="0">
                <a:solidFill>
                  <a:schemeClr val="bg1"/>
                </a:solidFill>
              </a:rPr>
              <a:t> </a:t>
            </a:r>
            <a:r>
              <a:rPr kumimoji="1" lang="en" altLang="ko-Kore-KR" sz="1200" dirty="0" err="1">
                <a:solidFill>
                  <a:schemeClr val="bg1"/>
                </a:solidFill>
              </a:rPr>
              <a:t>propriae</a:t>
            </a:r>
            <a:r>
              <a:rPr kumimoji="1" lang="en" altLang="ko-Kore-KR" sz="1200" dirty="0">
                <a:solidFill>
                  <a:schemeClr val="bg1"/>
                </a:solidFill>
              </a:rPr>
              <a:t> ad. Ex </a:t>
            </a:r>
            <a:r>
              <a:rPr kumimoji="1" lang="en" altLang="ko-Kore-KR" sz="1200" dirty="0" err="1">
                <a:solidFill>
                  <a:schemeClr val="bg1"/>
                </a:solidFill>
              </a:rPr>
              <a:t>erroribus</a:t>
            </a:r>
            <a:r>
              <a:rPr kumimoji="1" lang="en" altLang="ko-Kore-KR" sz="1200" dirty="0">
                <a:solidFill>
                  <a:schemeClr val="bg1"/>
                </a:solidFill>
              </a:rPr>
              <a:t> </a:t>
            </a:r>
            <a:r>
              <a:rPr kumimoji="1" lang="en" altLang="ko-Kore-KR" sz="1200" dirty="0" err="1">
                <a:solidFill>
                  <a:schemeClr val="bg1"/>
                </a:solidFill>
              </a:rPr>
              <a:t>contentiones</a:t>
            </a:r>
            <a:r>
              <a:rPr kumimoji="1" lang="en" altLang="ko-Kore-KR" sz="1200" dirty="0">
                <a:solidFill>
                  <a:schemeClr val="bg1"/>
                </a:solidFill>
              </a:rPr>
              <a:t> </a:t>
            </a:r>
            <a:r>
              <a:rPr kumimoji="1" lang="en" altLang="ko-Kore-KR" sz="1200" dirty="0" err="1">
                <a:solidFill>
                  <a:schemeClr val="bg1"/>
                </a:solidFill>
              </a:rPr>
              <a:t>vix</a:t>
            </a:r>
            <a:r>
              <a:rPr kumimoji="1" lang="en-US" altLang="ko-KR" sz="1200" dirty="0">
                <a:solidFill>
                  <a:schemeClr val="bg1"/>
                </a:solidFill>
              </a:rPr>
              <a:t>.</a:t>
            </a:r>
            <a:endParaRPr kumimoji="1" lang="ko-Kore-KR" altLang="en-US" sz="1200" dirty="0">
              <a:solidFill>
                <a:schemeClr val="bg1"/>
              </a:solidFill>
            </a:endParaRPr>
          </a:p>
        </p:txBody>
      </p:sp>
      <p:cxnSp>
        <p:nvCxnSpPr>
          <p:cNvPr id="7" name="직선 연결선[R] 6">
            <a:extLst>
              <a:ext uri="{FF2B5EF4-FFF2-40B4-BE49-F238E27FC236}">
                <a16:creationId xmlns:a16="http://schemas.microsoft.com/office/drawing/2014/main" id="{1A15F6D6-A6EA-954B-A0E7-79CC967C0247}"/>
              </a:ext>
            </a:extLst>
          </p:cNvPr>
          <p:cNvCxnSpPr>
            <a:cxnSpLocks/>
          </p:cNvCxnSpPr>
          <p:nvPr/>
        </p:nvCxnSpPr>
        <p:spPr>
          <a:xfrm>
            <a:off x="8418786" y="6250020"/>
            <a:ext cx="2826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BCBA9A-DE35-7841-B68C-37647F83C4BA}"/>
              </a:ext>
            </a:extLst>
          </p:cNvPr>
          <p:cNvSpPr txBox="1"/>
          <p:nvPr/>
        </p:nvSpPr>
        <p:spPr>
          <a:xfrm>
            <a:off x="9029807" y="4679741"/>
            <a:ext cx="1606530" cy="369332"/>
          </a:xfrm>
          <a:prstGeom prst="rect">
            <a:avLst/>
          </a:prstGeom>
          <a:noFill/>
          <a:ln>
            <a:noFill/>
          </a:ln>
        </p:spPr>
        <p:txBody>
          <a:bodyPr wrap="none" rtlCol="0">
            <a:spAutoFit/>
          </a:bodyPr>
          <a:lstStyle/>
          <a:p>
            <a:pPr algn="ctr"/>
            <a:r>
              <a:rPr kumimoji="1" lang="en-US" altLang="ko-Kore-KR" dirty="0">
                <a:solidFill>
                  <a:schemeClr val="bg1"/>
                </a:solidFill>
                <a:latin typeface="+mj-lt"/>
              </a:rPr>
              <a:t>Wine Tasting</a:t>
            </a:r>
            <a:endParaRPr kumimoji="1" lang="ko-Kore-KR" altLang="en-US" dirty="0">
              <a:solidFill>
                <a:schemeClr val="bg1"/>
              </a:solidFill>
              <a:latin typeface="+mj-lt"/>
            </a:endParaRPr>
          </a:p>
        </p:txBody>
      </p:sp>
      <p:sp>
        <p:nvSpPr>
          <p:cNvPr id="9" name="TextBox 8">
            <a:extLst>
              <a:ext uri="{FF2B5EF4-FFF2-40B4-BE49-F238E27FC236}">
                <a16:creationId xmlns:a16="http://schemas.microsoft.com/office/drawing/2014/main" id="{32ED4910-6E09-AD4D-A9FF-A505DF70846F}"/>
              </a:ext>
            </a:extLst>
          </p:cNvPr>
          <p:cNvSpPr txBox="1"/>
          <p:nvPr/>
        </p:nvSpPr>
        <p:spPr>
          <a:xfrm>
            <a:off x="1189443" y="5111585"/>
            <a:ext cx="2340259" cy="830997"/>
          </a:xfrm>
          <a:prstGeom prst="rect">
            <a:avLst/>
          </a:prstGeom>
          <a:noFill/>
          <a:ln>
            <a:noFill/>
          </a:ln>
        </p:spPr>
        <p:txBody>
          <a:bodyPr wrap="square" rtlCol="0">
            <a:spAutoFit/>
          </a:bodyPr>
          <a:lstStyle/>
          <a:p>
            <a:pPr algn="ctr"/>
            <a:r>
              <a:rPr kumimoji="1" lang="en" altLang="ko-Kore-KR" sz="1200" dirty="0">
                <a:solidFill>
                  <a:schemeClr val="bg1"/>
                </a:solidFill>
              </a:rPr>
              <a:t>Lorem ipsum dolor sit </a:t>
            </a:r>
            <a:r>
              <a:rPr kumimoji="1" lang="en" altLang="ko-Kore-KR" sz="1200" dirty="0" err="1">
                <a:solidFill>
                  <a:schemeClr val="bg1"/>
                </a:solidFill>
              </a:rPr>
              <a:t>amet</a:t>
            </a:r>
            <a:r>
              <a:rPr kumimoji="1" lang="en" altLang="ko-Kore-KR" sz="1200" dirty="0">
                <a:solidFill>
                  <a:schemeClr val="bg1"/>
                </a:solidFill>
              </a:rPr>
              <a:t>, cum no </a:t>
            </a:r>
            <a:r>
              <a:rPr kumimoji="1" lang="en" altLang="ko-Kore-KR" sz="1200" dirty="0" err="1">
                <a:solidFill>
                  <a:schemeClr val="bg1"/>
                </a:solidFill>
              </a:rPr>
              <a:t>audiam</a:t>
            </a:r>
            <a:r>
              <a:rPr kumimoji="1" lang="en" altLang="ko-Kore-KR" sz="1200" dirty="0">
                <a:solidFill>
                  <a:schemeClr val="bg1"/>
                </a:solidFill>
              </a:rPr>
              <a:t> </a:t>
            </a:r>
            <a:r>
              <a:rPr kumimoji="1" lang="en" altLang="ko-Kore-KR" sz="1200" dirty="0" err="1">
                <a:solidFill>
                  <a:schemeClr val="bg1"/>
                </a:solidFill>
              </a:rPr>
              <a:t>debitis</a:t>
            </a:r>
            <a:r>
              <a:rPr kumimoji="1" lang="en" altLang="ko-Kore-KR" sz="1200" dirty="0">
                <a:solidFill>
                  <a:schemeClr val="bg1"/>
                </a:solidFill>
              </a:rPr>
              <a:t> </a:t>
            </a:r>
            <a:r>
              <a:rPr kumimoji="1" lang="en" altLang="ko-Kore-KR" sz="1200" dirty="0" err="1">
                <a:solidFill>
                  <a:schemeClr val="bg1"/>
                </a:solidFill>
              </a:rPr>
              <a:t>assueverit</a:t>
            </a:r>
            <a:r>
              <a:rPr kumimoji="1" lang="en" altLang="ko-Kore-KR" sz="1200" dirty="0">
                <a:solidFill>
                  <a:schemeClr val="bg1"/>
                </a:solidFill>
              </a:rPr>
              <a:t>, pro </a:t>
            </a:r>
            <a:r>
              <a:rPr kumimoji="1" lang="en" altLang="ko-Kore-KR" sz="1200" dirty="0" err="1">
                <a:solidFill>
                  <a:schemeClr val="bg1"/>
                </a:solidFill>
              </a:rPr>
              <a:t>ornatus</a:t>
            </a:r>
            <a:r>
              <a:rPr kumimoji="1" lang="en" altLang="ko-Kore-KR" sz="1200" dirty="0">
                <a:solidFill>
                  <a:schemeClr val="bg1"/>
                </a:solidFill>
              </a:rPr>
              <a:t> </a:t>
            </a:r>
            <a:r>
              <a:rPr kumimoji="1" lang="en" altLang="ko-Kore-KR" sz="1200" dirty="0" err="1">
                <a:solidFill>
                  <a:schemeClr val="bg1"/>
                </a:solidFill>
              </a:rPr>
              <a:t>propriae</a:t>
            </a:r>
            <a:r>
              <a:rPr kumimoji="1" lang="en" altLang="ko-Kore-KR" sz="1200" dirty="0">
                <a:solidFill>
                  <a:schemeClr val="bg1"/>
                </a:solidFill>
              </a:rPr>
              <a:t> ad. Ex </a:t>
            </a:r>
            <a:r>
              <a:rPr kumimoji="1" lang="en" altLang="ko-Kore-KR" sz="1200" dirty="0" err="1">
                <a:solidFill>
                  <a:schemeClr val="bg1"/>
                </a:solidFill>
              </a:rPr>
              <a:t>erroribus</a:t>
            </a:r>
            <a:r>
              <a:rPr kumimoji="1" lang="en" altLang="ko-Kore-KR" sz="1200" dirty="0">
                <a:solidFill>
                  <a:schemeClr val="bg1"/>
                </a:solidFill>
              </a:rPr>
              <a:t> </a:t>
            </a:r>
            <a:r>
              <a:rPr kumimoji="1" lang="en" altLang="ko-Kore-KR" sz="1200" dirty="0" err="1">
                <a:solidFill>
                  <a:schemeClr val="bg1"/>
                </a:solidFill>
              </a:rPr>
              <a:t>contentiones</a:t>
            </a:r>
            <a:r>
              <a:rPr kumimoji="1" lang="en" altLang="ko-Kore-KR" sz="1200" dirty="0">
                <a:solidFill>
                  <a:schemeClr val="bg1"/>
                </a:solidFill>
              </a:rPr>
              <a:t> </a:t>
            </a:r>
            <a:r>
              <a:rPr kumimoji="1" lang="en" altLang="ko-Kore-KR" sz="1200" dirty="0" err="1">
                <a:solidFill>
                  <a:schemeClr val="bg1"/>
                </a:solidFill>
              </a:rPr>
              <a:t>vix</a:t>
            </a:r>
            <a:r>
              <a:rPr kumimoji="1" lang="en-US" altLang="ko-KR" sz="1200" dirty="0">
                <a:solidFill>
                  <a:schemeClr val="bg1"/>
                </a:solidFill>
              </a:rPr>
              <a:t>.</a:t>
            </a:r>
            <a:endParaRPr kumimoji="1" lang="ko-Kore-KR" altLang="en-US" sz="1200" dirty="0">
              <a:solidFill>
                <a:schemeClr val="bg1"/>
              </a:solidFill>
            </a:endParaRPr>
          </a:p>
        </p:txBody>
      </p:sp>
      <p:sp>
        <p:nvSpPr>
          <p:cNvPr id="12" name="TextBox 11">
            <a:extLst>
              <a:ext uri="{FF2B5EF4-FFF2-40B4-BE49-F238E27FC236}">
                <a16:creationId xmlns:a16="http://schemas.microsoft.com/office/drawing/2014/main" id="{112E6D1D-98BF-884B-8826-38D2EF5F50D0}"/>
              </a:ext>
            </a:extLst>
          </p:cNvPr>
          <p:cNvSpPr txBox="1"/>
          <p:nvPr/>
        </p:nvSpPr>
        <p:spPr>
          <a:xfrm>
            <a:off x="1786499" y="4679741"/>
            <a:ext cx="1144865" cy="369332"/>
          </a:xfrm>
          <a:prstGeom prst="rect">
            <a:avLst/>
          </a:prstGeom>
          <a:noFill/>
          <a:ln>
            <a:noFill/>
          </a:ln>
        </p:spPr>
        <p:txBody>
          <a:bodyPr wrap="none" rtlCol="0">
            <a:spAutoFit/>
          </a:bodyPr>
          <a:lstStyle/>
          <a:p>
            <a:pPr algn="ctr"/>
            <a:r>
              <a:rPr kumimoji="1" lang="en-US" altLang="ko-Kore-KR" dirty="0">
                <a:solidFill>
                  <a:schemeClr val="bg1"/>
                </a:solidFill>
                <a:latin typeface="+mj-lt"/>
              </a:rPr>
              <a:t>Wine 101</a:t>
            </a:r>
            <a:endParaRPr kumimoji="1" lang="ko-Kore-KR" altLang="en-US" dirty="0">
              <a:solidFill>
                <a:schemeClr val="bg1"/>
              </a:solidFill>
              <a:latin typeface="+mj-lt"/>
            </a:endParaRPr>
          </a:p>
        </p:txBody>
      </p:sp>
      <p:sp>
        <p:nvSpPr>
          <p:cNvPr id="13" name="TextBox 12">
            <a:extLst>
              <a:ext uri="{FF2B5EF4-FFF2-40B4-BE49-F238E27FC236}">
                <a16:creationId xmlns:a16="http://schemas.microsoft.com/office/drawing/2014/main" id="{14F3DC71-5F4E-A843-B11A-181D121436E6}"/>
              </a:ext>
            </a:extLst>
          </p:cNvPr>
          <p:cNvSpPr txBox="1"/>
          <p:nvPr/>
        </p:nvSpPr>
        <p:spPr>
          <a:xfrm>
            <a:off x="4925870" y="1339913"/>
            <a:ext cx="2340259" cy="830997"/>
          </a:xfrm>
          <a:prstGeom prst="rect">
            <a:avLst/>
          </a:prstGeom>
          <a:noFill/>
          <a:ln>
            <a:noFill/>
          </a:ln>
        </p:spPr>
        <p:txBody>
          <a:bodyPr wrap="square" rtlCol="0">
            <a:spAutoFit/>
          </a:bodyPr>
          <a:lstStyle/>
          <a:p>
            <a:pPr algn="ctr"/>
            <a:r>
              <a:rPr kumimoji="1" lang="en" altLang="ko-Kore-KR" sz="1200" dirty="0">
                <a:solidFill>
                  <a:schemeClr val="bg1"/>
                </a:solidFill>
              </a:rPr>
              <a:t>Lorem ipsum dolor sit </a:t>
            </a:r>
            <a:r>
              <a:rPr kumimoji="1" lang="en" altLang="ko-Kore-KR" sz="1200" dirty="0" err="1">
                <a:solidFill>
                  <a:schemeClr val="bg1"/>
                </a:solidFill>
              </a:rPr>
              <a:t>amet</a:t>
            </a:r>
            <a:r>
              <a:rPr kumimoji="1" lang="en" altLang="ko-Kore-KR" sz="1200" dirty="0">
                <a:solidFill>
                  <a:schemeClr val="bg1"/>
                </a:solidFill>
              </a:rPr>
              <a:t>, cum no </a:t>
            </a:r>
            <a:r>
              <a:rPr kumimoji="1" lang="en" altLang="ko-Kore-KR" sz="1200" dirty="0" err="1">
                <a:solidFill>
                  <a:schemeClr val="bg1"/>
                </a:solidFill>
              </a:rPr>
              <a:t>audiam</a:t>
            </a:r>
            <a:r>
              <a:rPr kumimoji="1" lang="en" altLang="ko-Kore-KR" sz="1200" dirty="0">
                <a:solidFill>
                  <a:schemeClr val="bg1"/>
                </a:solidFill>
              </a:rPr>
              <a:t> </a:t>
            </a:r>
            <a:r>
              <a:rPr kumimoji="1" lang="en" altLang="ko-Kore-KR" sz="1200" dirty="0" err="1">
                <a:solidFill>
                  <a:schemeClr val="bg1"/>
                </a:solidFill>
              </a:rPr>
              <a:t>debitis</a:t>
            </a:r>
            <a:r>
              <a:rPr kumimoji="1" lang="en" altLang="ko-Kore-KR" sz="1200" dirty="0">
                <a:solidFill>
                  <a:schemeClr val="bg1"/>
                </a:solidFill>
              </a:rPr>
              <a:t> </a:t>
            </a:r>
            <a:r>
              <a:rPr kumimoji="1" lang="en" altLang="ko-Kore-KR" sz="1200" dirty="0" err="1">
                <a:solidFill>
                  <a:schemeClr val="bg1"/>
                </a:solidFill>
              </a:rPr>
              <a:t>assueverit</a:t>
            </a:r>
            <a:r>
              <a:rPr kumimoji="1" lang="en" altLang="ko-Kore-KR" sz="1200" dirty="0">
                <a:solidFill>
                  <a:schemeClr val="bg1"/>
                </a:solidFill>
              </a:rPr>
              <a:t>, pro </a:t>
            </a:r>
            <a:r>
              <a:rPr kumimoji="1" lang="en" altLang="ko-Kore-KR" sz="1200" dirty="0" err="1">
                <a:solidFill>
                  <a:schemeClr val="bg1"/>
                </a:solidFill>
              </a:rPr>
              <a:t>ornatus</a:t>
            </a:r>
            <a:r>
              <a:rPr kumimoji="1" lang="en" altLang="ko-Kore-KR" sz="1200" dirty="0">
                <a:solidFill>
                  <a:schemeClr val="bg1"/>
                </a:solidFill>
              </a:rPr>
              <a:t> </a:t>
            </a:r>
            <a:r>
              <a:rPr kumimoji="1" lang="en" altLang="ko-Kore-KR" sz="1200" dirty="0" err="1">
                <a:solidFill>
                  <a:schemeClr val="bg1"/>
                </a:solidFill>
              </a:rPr>
              <a:t>propriae</a:t>
            </a:r>
            <a:r>
              <a:rPr kumimoji="1" lang="en" altLang="ko-Kore-KR" sz="1200" dirty="0">
                <a:solidFill>
                  <a:schemeClr val="bg1"/>
                </a:solidFill>
              </a:rPr>
              <a:t> ad. Ex </a:t>
            </a:r>
            <a:r>
              <a:rPr kumimoji="1" lang="en" altLang="ko-Kore-KR" sz="1200" dirty="0" err="1">
                <a:solidFill>
                  <a:schemeClr val="bg1"/>
                </a:solidFill>
              </a:rPr>
              <a:t>erroribus</a:t>
            </a:r>
            <a:r>
              <a:rPr kumimoji="1" lang="en" altLang="ko-Kore-KR" sz="1200" dirty="0">
                <a:solidFill>
                  <a:schemeClr val="bg1"/>
                </a:solidFill>
              </a:rPr>
              <a:t> </a:t>
            </a:r>
            <a:r>
              <a:rPr kumimoji="1" lang="en" altLang="ko-Kore-KR" sz="1200" dirty="0" err="1">
                <a:solidFill>
                  <a:schemeClr val="bg1"/>
                </a:solidFill>
              </a:rPr>
              <a:t>contentiones</a:t>
            </a:r>
            <a:r>
              <a:rPr kumimoji="1" lang="en" altLang="ko-Kore-KR" sz="1200" dirty="0">
                <a:solidFill>
                  <a:schemeClr val="bg1"/>
                </a:solidFill>
              </a:rPr>
              <a:t> </a:t>
            </a:r>
            <a:r>
              <a:rPr kumimoji="1" lang="en" altLang="ko-Kore-KR" sz="1200" dirty="0" err="1">
                <a:solidFill>
                  <a:schemeClr val="bg1"/>
                </a:solidFill>
              </a:rPr>
              <a:t>vix</a:t>
            </a:r>
            <a:r>
              <a:rPr kumimoji="1" lang="en-US" altLang="ko-KR" sz="1200" dirty="0">
                <a:solidFill>
                  <a:schemeClr val="bg1"/>
                </a:solidFill>
              </a:rPr>
              <a:t>.</a:t>
            </a:r>
            <a:endParaRPr kumimoji="1" lang="ko-Kore-KR" altLang="en-US" sz="1200" dirty="0">
              <a:solidFill>
                <a:schemeClr val="bg1"/>
              </a:solidFill>
            </a:endParaRPr>
          </a:p>
        </p:txBody>
      </p:sp>
      <p:sp>
        <p:nvSpPr>
          <p:cNvPr id="15" name="TextBox 14">
            <a:extLst>
              <a:ext uri="{FF2B5EF4-FFF2-40B4-BE49-F238E27FC236}">
                <a16:creationId xmlns:a16="http://schemas.microsoft.com/office/drawing/2014/main" id="{6BEC6747-0EE9-7F4D-80DB-27B54D94AEC2}"/>
              </a:ext>
            </a:extLst>
          </p:cNvPr>
          <p:cNvSpPr txBox="1"/>
          <p:nvPr/>
        </p:nvSpPr>
        <p:spPr>
          <a:xfrm>
            <a:off x="5429150" y="876185"/>
            <a:ext cx="1332416" cy="400110"/>
          </a:xfrm>
          <a:prstGeom prst="rect">
            <a:avLst/>
          </a:prstGeom>
          <a:noFill/>
          <a:ln>
            <a:noFill/>
          </a:ln>
        </p:spPr>
        <p:txBody>
          <a:bodyPr wrap="none" rtlCol="0">
            <a:spAutoFit/>
          </a:bodyPr>
          <a:lstStyle/>
          <a:p>
            <a:pPr algn="ctr"/>
            <a:r>
              <a:rPr kumimoji="1" lang="en-US" altLang="ko-Kore-KR" sz="2000" dirty="0">
                <a:solidFill>
                  <a:schemeClr val="bg1"/>
                </a:solidFill>
                <a:latin typeface="+mj-lt"/>
              </a:rPr>
              <a:t>Red Wine</a:t>
            </a:r>
            <a:endParaRPr kumimoji="1" lang="ko-Kore-KR" altLang="en-US" sz="2000" dirty="0">
              <a:solidFill>
                <a:schemeClr val="bg1"/>
              </a:solidFill>
              <a:latin typeface="+mj-lt"/>
            </a:endParaRPr>
          </a:p>
        </p:txBody>
      </p:sp>
      <p:cxnSp>
        <p:nvCxnSpPr>
          <p:cNvPr id="20" name="직선 연결선[R] 19">
            <a:extLst>
              <a:ext uri="{FF2B5EF4-FFF2-40B4-BE49-F238E27FC236}">
                <a16:creationId xmlns:a16="http://schemas.microsoft.com/office/drawing/2014/main" id="{BC82FA81-BB84-3842-A661-43F47566FE90}"/>
              </a:ext>
            </a:extLst>
          </p:cNvPr>
          <p:cNvCxnSpPr>
            <a:cxnSpLocks/>
          </p:cNvCxnSpPr>
          <p:nvPr/>
        </p:nvCxnSpPr>
        <p:spPr>
          <a:xfrm>
            <a:off x="945930" y="6250020"/>
            <a:ext cx="2826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6AA69F82-71D5-3B40-A6FB-ED7B2A821E22}"/>
              </a:ext>
            </a:extLst>
          </p:cNvPr>
          <p:cNvCxnSpPr>
            <a:cxnSpLocks/>
          </p:cNvCxnSpPr>
          <p:nvPr/>
        </p:nvCxnSpPr>
        <p:spPr>
          <a:xfrm>
            <a:off x="4682358" y="582419"/>
            <a:ext cx="2826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141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9BD47428-B688-C842-A161-3FC3B2D9A389}"/>
              </a:ext>
            </a:extLst>
          </p:cNvPr>
          <p:cNvSpPr/>
          <p:nvPr/>
        </p:nvSpPr>
        <p:spPr>
          <a:xfrm>
            <a:off x="7600208" y="0"/>
            <a:ext cx="4591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4" name="그림 개체 틀 3" descr="실내, 고양이, 앉아있는, 작은이(가) 표시된 사진&#10;&#10;자동 생성된 설명">
            <a:extLst>
              <a:ext uri="{FF2B5EF4-FFF2-40B4-BE49-F238E27FC236}">
                <a16:creationId xmlns:a16="http://schemas.microsoft.com/office/drawing/2014/main" id="{63C33D0D-4FF1-394A-B965-3B6C729D5A48}"/>
              </a:ext>
            </a:extLst>
          </p:cNvPr>
          <p:cNvPicPr>
            <a:picLocks noGrp="1" noChangeAspect="1"/>
          </p:cNvPicPr>
          <p:nvPr>
            <p:ph type="pic" sz="quarter" idx="20"/>
          </p:nvPr>
        </p:nvPicPr>
        <p:blipFill>
          <a:blip r:embed="rId2"/>
          <a:srcRect t="16630" b="16630"/>
          <a:stretch>
            <a:fillRect/>
          </a:stretch>
        </p:blipFill>
        <p:spPr/>
      </p:pic>
      <p:sp>
        <p:nvSpPr>
          <p:cNvPr id="3" name="TextBox 2">
            <a:extLst>
              <a:ext uri="{FF2B5EF4-FFF2-40B4-BE49-F238E27FC236}">
                <a16:creationId xmlns:a16="http://schemas.microsoft.com/office/drawing/2014/main" id="{B0BF798D-EA0F-ED46-AE58-708EBA26BDAE}"/>
              </a:ext>
            </a:extLst>
          </p:cNvPr>
          <p:cNvSpPr txBox="1"/>
          <p:nvPr/>
        </p:nvSpPr>
        <p:spPr>
          <a:xfrm>
            <a:off x="1214582" y="1383285"/>
            <a:ext cx="3781805" cy="1446550"/>
          </a:xfrm>
          <a:prstGeom prst="rect">
            <a:avLst/>
          </a:prstGeom>
          <a:noFill/>
          <a:ln>
            <a:noFill/>
          </a:ln>
        </p:spPr>
        <p:txBody>
          <a:bodyPr wrap="none" rtlCol="0">
            <a:spAutoFit/>
          </a:bodyPr>
          <a:lstStyle/>
          <a:p>
            <a:r>
              <a:rPr kumimoji="1" lang="en-US" altLang="ko-Kore-KR" sz="4400" dirty="0">
                <a:latin typeface="+mj-lt"/>
              </a:rPr>
              <a:t>Wine 101 :</a:t>
            </a:r>
          </a:p>
          <a:p>
            <a:r>
              <a:rPr kumimoji="1" lang="en-US" altLang="ko-Kore-KR" sz="4400" dirty="0">
                <a:latin typeface="+mj-lt"/>
              </a:rPr>
              <a:t>All The Basics</a:t>
            </a:r>
            <a:endParaRPr kumimoji="1" lang="ko-Kore-KR" altLang="en-US" sz="4400" dirty="0">
              <a:latin typeface="+mj-lt"/>
            </a:endParaRPr>
          </a:p>
        </p:txBody>
      </p:sp>
      <p:cxnSp>
        <p:nvCxnSpPr>
          <p:cNvPr id="6" name="직선 연결선[R] 5">
            <a:extLst>
              <a:ext uri="{FF2B5EF4-FFF2-40B4-BE49-F238E27FC236}">
                <a16:creationId xmlns:a16="http://schemas.microsoft.com/office/drawing/2014/main" id="{E3D64BA4-DAD0-314E-BFBD-FE47F9889DF9}"/>
              </a:ext>
            </a:extLst>
          </p:cNvPr>
          <p:cNvCxnSpPr/>
          <p:nvPr/>
        </p:nvCxnSpPr>
        <p:spPr>
          <a:xfrm>
            <a:off x="1342215" y="5717452"/>
            <a:ext cx="660402"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D91601-931B-6843-B8C7-59DF29D32B1D}"/>
              </a:ext>
            </a:extLst>
          </p:cNvPr>
          <p:cNvSpPr txBox="1"/>
          <p:nvPr/>
        </p:nvSpPr>
        <p:spPr>
          <a:xfrm>
            <a:off x="1214582" y="3088896"/>
            <a:ext cx="3891148" cy="1938992"/>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mollis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r>
              <a:rPr kumimoji="1" lang="en" altLang="ko-Kore-KR" sz="1200" dirty="0" err="1">
                <a:solidFill>
                  <a:schemeClr val="tx1">
                    <a:lumMod val="65000"/>
                    <a:lumOff val="35000"/>
                  </a:schemeClr>
                </a:solidFill>
              </a:rPr>
              <a:t>Atomorum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molestiae</a:t>
            </a:r>
            <a:r>
              <a:rPr kumimoji="1" lang="en" altLang="ko-Kore-KR" sz="1200" dirty="0">
                <a:solidFill>
                  <a:schemeClr val="tx1">
                    <a:lumMod val="65000"/>
                    <a:lumOff val="35000"/>
                  </a:schemeClr>
                </a:solidFill>
              </a:rPr>
              <a:t> ad sea. Eu cum </a:t>
            </a:r>
            <a:r>
              <a:rPr kumimoji="1" lang="en" altLang="ko-Kore-KR" sz="1200" dirty="0" err="1">
                <a:solidFill>
                  <a:schemeClr val="tx1">
                    <a:lumMod val="65000"/>
                    <a:lumOff val="35000"/>
                  </a:schemeClr>
                </a:solidFill>
              </a:rPr>
              <a:t>mutat</a:t>
            </a:r>
            <a:r>
              <a:rPr kumimoji="1" lang="en" altLang="ko-Kore-KR" sz="1200" dirty="0">
                <a:solidFill>
                  <a:schemeClr val="tx1">
                    <a:lumMod val="65000"/>
                    <a:lumOff val="35000"/>
                  </a:schemeClr>
                </a:solidFill>
              </a:rPr>
              <a:t> solum, </a:t>
            </a:r>
            <a:r>
              <a:rPr kumimoji="1" lang="en" altLang="ko-Kore-KR" sz="1200" dirty="0" err="1">
                <a:solidFill>
                  <a:schemeClr val="tx1">
                    <a:lumMod val="65000"/>
                    <a:lumOff val="35000"/>
                  </a:schemeClr>
                </a:solidFill>
              </a:rPr>
              <a:t>ea</a:t>
            </a:r>
            <a:r>
              <a:rPr kumimoji="1" lang="en" altLang="ko-Kore-KR" sz="1200" dirty="0">
                <a:solidFill>
                  <a:schemeClr val="tx1">
                    <a:lumMod val="65000"/>
                    <a:lumOff val="35000"/>
                  </a:schemeClr>
                </a:solidFill>
              </a:rPr>
              <a:t> vim </a:t>
            </a:r>
            <a:r>
              <a:rPr kumimoji="1" lang="en" altLang="ko-Kore-KR" sz="1200" dirty="0" err="1">
                <a:solidFill>
                  <a:schemeClr val="tx1">
                    <a:lumMod val="65000"/>
                    <a:lumOff val="35000"/>
                  </a:schemeClr>
                </a:solidFill>
              </a:rPr>
              <a:t>percipit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accusamus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Modus </a:t>
            </a:r>
            <a:r>
              <a:rPr kumimoji="1" lang="en" altLang="ko-Kore-KR" sz="1200" dirty="0" err="1">
                <a:solidFill>
                  <a:schemeClr val="tx1">
                    <a:lumMod val="65000"/>
                    <a:lumOff val="35000"/>
                  </a:schemeClr>
                </a:solidFill>
              </a:rPr>
              <a:t>iudicabit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evertitur</a:t>
            </a:r>
            <a:r>
              <a:rPr kumimoji="1" lang="en" altLang="ko-Kore-KR" sz="1200" dirty="0">
                <a:solidFill>
                  <a:schemeClr val="tx1">
                    <a:lumMod val="65000"/>
                    <a:lumOff val="35000"/>
                  </a:schemeClr>
                </a:solidFill>
              </a:rPr>
              <a:t> quo in,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impetus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nec</a:t>
            </a:r>
            <a:r>
              <a:rPr kumimoji="1" lang="en" altLang="ko-Kore-KR" sz="1200" dirty="0">
                <a:solidFill>
                  <a:schemeClr val="tx1">
                    <a:lumMod val="65000"/>
                    <a:lumOff val="35000"/>
                  </a:schemeClr>
                </a:solidFill>
              </a:rPr>
              <a:t> ne. </a:t>
            </a:r>
            <a:r>
              <a:rPr kumimoji="1" lang="en" altLang="ko-Kore-KR" sz="1200" dirty="0" err="1">
                <a:solidFill>
                  <a:schemeClr val="tx1">
                    <a:lumMod val="65000"/>
                    <a:lumOff val="35000"/>
                  </a:schemeClr>
                </a:solidFill>
              </a:rPr>
              <a:t>Eam</a:t>
            </a:r>
            <a:r>
              <a:rPr kumimoji="1" lang="en" altLang="ko-Kore-KR" sz="1200" dirty="0">
                <a:solidFill>
                  <a:schemeClr val="tx1">
                    <a:lumMod val="65000"/>
                    <a:lumOff val="35000"/>
                  </a:schemeClr>
                </a:solidFill>
              </a:rPr>
              <a:t> id scripta </a:t>
            </a:r>
            <a:r>
              <a:rPr kumimoji="1" lang="en" altLang="ko-Kore-KR" sz="1200" dirty="0" err="1">
                <a:solidFill>
                  <a:schemeClr val="tx1">
                    <a:lumMod val="65000"/>
                    <a:lumOff val="35000"/>
                  </a:schemeClr>
                </a:solidFill>
              </a:rPr>
              <a:t>inermis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adipiscing</a:t>
            </a:r>
            <a:r>
              <a:rPr kumimoji="1" lang="en" altLang="ko-Kore-KR" sz="1200" dirty="0">
                <a:solidFill>
                  <a:schemeClr val="tx1">
                    <a:lumMod val="65000"/>
                    <a:lumOff val="35000"/>
                  </a:schemeClr>
                </a:solidFill>
              </a:rPr>
              <a:t>, no </a:t>
            </a:r>
            <a:r>
              <a:rPr kumimoji="1" lang="en" altLang="ko-Kore-KR" sz="1200" dirty="0" err="1">
                <a:solidFill>
                  <a:schemeClr val="tx1">
                    <a:lumMod val="65000"/>
                    <a:lumOff val="35000"/>
                  </a:schemeClr>
                </a:solidFill>
              </a:rPr>
              <a:t>quod</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adipiscing</a:t>
            </a:r>
            <a:r>
              <a:rPr kumimoji="1" lang="en" altLang="ko-Kore-KR" sz="1200" dirty="0">
                <a:solidFill>
                  <a:schemeClr val="tx1">
                    <a:lumMod val="65000"/>
                    <a:lumOff val="35000"/>
                  </a:schemeClr>
                </a:solidFill>
              </a:rPr>
              <a:t> vel, </a:t>
            </a:r>
            <a:r>
              <a:rPr kumimoji="1" lang="en" altLang="ko-Kore-KR" sz="1200" dirty="0" err="1">
                <a:solidFill>
                  <a:schemeClr val="tx1">
                    <a:lumMod val="65000"/>
                    <a:lumOff val="35000"/>
                  </a:schemeClr>
                </a:solidFill>
              </a:rPr>
              <a:t>ceteros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scriptorem</a:t>
            </a:r>
            <a:r>
              <a:rPr kumimoji="1" lang="en" altLang="ko-Kore-KR" sz="1200" dirty="0">
                <a:solidFill>
                  <a:schemeClr val="tx1">
                    <a:lumMod val="65000"/>
                    <a:lumOff val="35000"/>
                  </a:schemeClr>
                </a:solidFill>
              </a:rPr>
              <a:t> ne </a:t>
            </a:r>
            <a:r>
              <a:rPr kumimoji="1" lang="en" altLang="ko-Kore-KR" sz="1200" dirty="0" err="1">
                <a:solidFill>
                  <a:schemeClr val="tx1">
                    <a:lumMod val="65000"/>
                    <a:lumOff val="35000"/>
                  </a:schemeClr>
                </a:solidFill>
              </a:rPr>
              <a:t>eam</a:t>
            </a:r>
            <a:r>
              <a:rPr kumimoji="1" lang="en" altLang="ko-Kore-KR" sz="1200" dirty="0">
                <a:solidFill>
                  <a:schemeClr val="tx1">
                    <a:lumMod val="65000"/>
                    <a:lumOff val="35000"/>
                  </a:schemeClr>
                </a:solidFill>
              </a:rPr>
              <a:t>. Unum </a:t>
            </a:r>
            <a:r>
              <a:rPr kumimoji="1" lang="en" altLang="ko-Kore-KR" sz="1200" dirty="0" err="1">
                <a:solidFill>
                  <a:schemeClr val="tx1">
                    <a:lumMod val="65000"/>
                    <a:lumOff val="35000"/>
                  </a:schemeClr>
                </a:solidFill>
              </a:rPr>
              <a:t>legendos</a:t>
            </a:r>
            <a:r>
              <a:rPr kumimoji="1" lang="en" altLang="ko-Kore-KR" sz="1200" dirty="0">
                <a:solidFill>
                  <a:schemeClr val="tx1">
                    <a:lumMod val="65000"/>
                    <a:lumOff val="35000"/>
                  </a:schemeClr>
                </a:solidFill>
              </a:rPr>
              <a:t> an duo, ne mundi </a:t>
            </a:r>
            <a:r>
              <a:rPr kumimoji="1" lang="en" altLang="ko-Kore-KR" sz="1200" dirty="0" err="1">
                <a:solidFill>
                  <a:schemeClr val="tx1">
                    <a:lumMod val="65000"/>
                    <a:lumOff val="35000"/>
                  </a:schemeClr>
                </a:solidFill>
              </a:rPr>
              <a:t>commodo</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reprehendunt</a:t>
            </a:r>
            <a:r>
              <a:rPr kumimoji="1" lang="en" altLang="ko-Kore-KR" sz="1200" dirty="0">
                <a:solidFill>
                  <a:schemeClr val="tx1">
                    <a:lumMod val="65000"/>
                    <a:lumOff val="35000"/>
                  </a:schemeClr>
                </a:solidFill>
              </a:rPr>
              <a:t> sed, sit </a:t>
            </a:r>
            <a:r>
              <a:rPr kumimoji="1" lang="en" altLang="ko-Kore-KR" sz="1200" dirty="0" err="1">
                <a:solidFill>
                  <a:schemeClr val="tx1">
                    <a:lumMod val="65000"/>
                    <a:lumOff val="35000"/>
                  </a:schemeClr>
                </a:solidFill>
              </a:rPr>
              <a:t>esse</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dissentias</a:t>
            </a:r>
            <a:r>
              <a:rPr kumimoji="1" lang="en" altLang="ko-Kore-KR" sz="1200" dirty="0">
                <a:solidFill>
                  <a:schemeClr val="tx1">
                    <a:lumMod val="65000"/>
                    <a:lumOff val="35000"/>
                  </a:schemeClr>
                </a:solidFill>
              </a:rPr>
              <a:t> ad.</a:t>
            </a:r>
            <a:r>
              <a:rPr kumimoji="1" lang="ko-KR" altLang="en-US" sz="1200" dirty="0">
                <a:solidFill>
                  <a:schemeClr val="tx1">
                    <a:lumMod val="65000"/>
                    <a:lumOff val="35000"/>
                  </a:schemeClr>
                </a:solidFill>
              </a:rPr>
              <a:t> </a:t>
            </a:r>
            <a:r>
              <a:rPr kumimoji="1" lang="en" altLang="ko-Kore-KR" sz="1200" dirty="0">
                <a:solidFill>
                  <a:schemeClr val="tx1">
                    <a:lumMod val="65000"/>
                    <a:lumOff val="35000"/>
                  </a:schemeClr>
                </a:solidFill>
              </a:rPr>
              <a:t>Sit </a:t>
            </a:r>
            <a:r>
              <a:rPr kumimoji="1" lang="en" altLang="ko-Kore-KR" sz="1200" dirty="0" err="1">
                <a:solidFill>
                  <a:schemeClr val="tx1">
                    <a:lumMod val="65000"/>
                    <a:lumOff val="35000"/>
                  </a:schemeClr>
                </a:solidFill>
              </a:rPr>
              <a:t>nibh</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dicant</a:t>
            </a:r>
            <a:r>
              <a:rPr kumimoji="1" lang="en" altLang="ko-Kore-KR" sz="1200" dirty="0">
                <a:solidFill>
                  <a:schemeClr val="tx1">
                    <a:lumMod val="65000"/>
                    <a:lumOff val="35000"/>
                  </a:schemeClr>
                </a:solidFill>
              </a:rPr>
              <a:t> id, has </a:t>
            </a:r>
            <a:r>
              <a:rPr kumimoji="1" lang="en" altLang="ko-Kore-KR" sz="1200" dirty="0" err="1">
                <a:solidFill>
                  <a:schemeClr val="tx1">
                    <a:lumMod val="65000"/>
                    <a:lumOff val="35000"/>
                  </a:schemeClr>
                </a:solidFill>
              </a:rPr>
              <a:t>unum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ei</a:t>
            </a:r>
            <a:r>
              <a:rPr kumimoji="1" lang="en" altLang="ko-Kore-KR" sz="1200" dirty="0">
                <a:solidFill>
                  <a:schemeClr val="tx1">
                    <a:lumMod val="65000"/>
                    <a:lumOff val="35000"/>
                  </a:schemeClr>
                </a:solidFill>
              </a:rPr>
              <a:t>. Has </a:t>
            </a:r>
            <a:r>
              <a:rPr kumimoji="1" lang="en" altLang="ko-Kore-KR" sz="1200" dirty="0" err="1">
                <a:solidFill>
                  <a:schemeClr val="tx1">
                    <a:lumMod val="65000"/>
                    <a:lumOff val="35000"/>
                  </a:schemeClr>
                </a:solidFill>
              </a:rPr>
              <a:t>soleat</a:t>
            </a:r>
            <a:r>
              <a:rPr kumimoji="1" lang="en" altLang="ko-Kore-KR" sz="1200" dirty="0">
                <a:solidFill>
                  <a:schemeClr val="tx1">
                    <a:lumMod val="65000"/>
                    <a:lumOff val="35000"/>
                  </a:schemeClr>
                </a:solidFill>
              </a:rPr>
              <a:t> omnium </a:t>
            </a:r>
            <a:r>
              <a:rPr kumimoji="1" lang="en" altLang="ko-Kore-KR" sz="1200" dirty="0" err="1">
                <a:solidFill>
                  <a:schemeClr val="tx1">
                    <a:lumMod val="65000"/>
                    <a:lumOff val="35000"/>
                  </a:schemeClr>
                </a:solidFill>
              </a:rPr>
              <a:t>consectetuer</a:t>
            </a:r>
            <a:r>
              <a:rPr kumimoji="1" lang="en" altLang="ko-Kore-KR" sz="1200" dirty="0">
                <a:solidFill>
                  <a:schemeClr val="tx1">
                    <a:lumMod val="65000"/>
                    <a:lumOff val="35000"/>
                  </a:schemeClr>
                </a:solidFill>
              </a:rPr>
              <a:t> id. Mei </a:t>
            </a:r>
            <a:r>
              <a:rPr kumimoji="1" lang="en" altLang="ko-Kore-KR" sz="1200" dirty="0" err="1">
                <a:solidFill>
                  <a:schemeClr val="tx1">
                    <a:lumMod val="65000"/>
                    <a:lumOff val="35000"/>
                  </a:schemeClr>
                </a:solidFill>
              </a:rPr>
              <a:t>ei</a:t>
            </a:r>
            <a:r>
              <a:rPr kumimoji="1" lang="en" altLang="ko-Kore-KR" sz="1200" dirty="0">
                <a:solidFill>
                  <a:schemeClr val="tx1">
                    <a:lumMod val="65000"/>
                    <a:lumOff val="35000"/>
                  </a:schemeClr>
                </a:solidFill>
              </a:rPr>
              <a:t>.</a:t>
            </a:r>
            <a:endParaRPr kumimoji="1" lang="ko-Kore-KR" altLang="en-US" sz="1200" dirty="0">
              <a:solidFill>
                <a:schemeClr val="tx1">
                  <a:lumMod val="65000"/>
                  <a:lumOff val="35000"/>
                </a:schemeClr>
              </a:solidFill>
            </a:endParaRPr>
          </a:p>
        </p:txBody>
      </p:sp>
    </p:spTree>
    <p:extLst>
      <p:ext uri="{BB962C8B-B14F-4D97-AF65-F5344CB8AC3E}">
        <p14:creationId xmlns:p14="http://schemas.microsoft.com/office/powerpoint/2010/main" val="3798642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7B9EA31-E10B-7F42-A213-793BA2B5DD07}"/>
              </a:ext>
            </a:extLst>
          </p:cNvPr>
          <p:cNvSpPr/>
          <p:nvPr/>
        </p:nvSpPr>
        <p:spPr>
          <a:xfrm>
            <a:off x="0" y="2"/>
            <a:ext cx="12192000" cy="46788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개체 틀 7" descr="와인, 안경, 테이블, 실내이(가) 표시된 사진&#10;&#10;자동 생성된 설명">
            <a:extLst>
              <a:ext uri="{FF2B5EF4-FFF2-40B4-BE49-F238E27FC236}">
                <a16:creationId xmlns:a16="http://schemas.microsoft.com/office/drawing/2014/main" id="{A5CAA283-C4FC-934A-AA0E-221ECCF7DA68}"/>
              </a:ext>
            </a:extLst>
          </p:cNvPr>
          <p:cNvPicPr>
            <a:picLocks noGrp="1" noChangeAspect="1"/>
          </p:cNvPicPr>
          <p:nvPr>
            <p:ph type="pic" sz="quarter" idx="20"/>
          </p:nvPr>
        </p:nvPicPr>
        <p:blipFill rotWithShape="1">
          <a:blip r:embed="rId2"/>
          <a:srcRect t="42114" b="3264"/>
          <a:stretch/>
        </p:blipFill>
        <p:spPr>
          <a:xfrm>
            <a:off x="730249" y="881745"/>
            <a:ext cx="10731500" cy="3892550"/>
          </a:xfrm>
        </p:spPr>
      </p:pic>
      <p:sp>
        <p:nvSpPr>
          <p:cNvPr id="3" name="TextBox 2">
            <a:extLst>
              <a:ext uri="{FF2B5EF4-FFF2-40B4-BE49-F238E27FC236}">
                <a16:creationId xmlns:a16="http://schemas.microsoft.com/office/drawing/2014/main" id="{01DBBE31-6744-5648-AB48-06C8FDCD29C3}"/>
              </a:ext>
            </a:extLst>
          </p:cNvPr>
          <p:cNvSpPr txBox="1"/>
          <p:nvPr/>
        </p:nvSpPr>
        <p:spPr>
          <a:xfrm>
            <a:off x="241299" y="4774295"/>
            <a:ext cx="11709400" cy="2062103"/>
          </a:xfrm>
          <a:prstGeom prst="rect">
            <a:avLst/>
          </a:prstGeom>
          <a:noFill/>
          <a:ln>
            <a:noFill/>
          </a:ln>
        </p:spPr>
        <p:txBody>
          <a:bodyPr wrap="square" rtlCol="0">
            <a:spAutoFit/>
          </a:bodyPr>
          <a:lstStyle/>
          <a:p>
            <a:pPr algn="ctr" latinLnBrk="0"/>
            <a:r>
              <a:rPr kumimoji="1" lang="en-US" altLang="ko-Kore-KR" sz="1600" dirty="0">
                <a:solidFill>
                  <a:schemeClr val="accent6"/>
                </a:solidFill>
              </a:rPr>
              <a:t>There were certain limitations in our datasets and models. Due to the size of our Wine Rating &amp; Price dataset, we had to limit it to only include ratings of 4-star and above, which could lead to unreliable conclusions regarding the regions with the most wine production. The Wine Quality Data Set (Red &amp; White Wine) mainly consisted of wines rated at 5 or 6 quality ratings, which made creating a model that could predict multiple classifications unfeasible, as the model would have been skewed towards one classification most of the time. The accuracy score of our machine learning model for predicting wine quality did not meet our expectation of 90% and above, so the results of our quality prediction model may not be entirely trustworthy. To address this in future work, we intend to develop another machine learning model that utilizes location data, specifically longitude and latitude, to predict wine quality based on the region of origin. To achieve this, we would need to merge the datasets into a single CSV.</a:t>
            </a:r>
            <a:endParaRPr kumimoji="1" lang="ko-Kore-KR" altLang="en-US" sz="1600" dirty="0">
              <a:solidFill>
                <a:schemeClr val="accent6"/>
              </a:solidFill>
            </a:endParaRPr>
          </a:p>
        </p:txBody>
      </p:sp>
      <p:sp>
        <p:nvSpPr>
          <p:cNvPr id="4" name="직사각형 3">
            <a:extLst>
              <a:ext uri="{FF2B5EF4-FFF2-40B4-BE49-F238E27FC236}">
                <a16:creationId xmlns:a16="http://schemas.microsoft.com/office/drawing/2014/main" id="{27CD0F89-E1DC-6644-AB0B-438647D264EB}"/>
              </a:ext>
            </a:extLst>
          </p:cNvPr>
          <p:cNvSpPr/>
          <p:nvPr/>
        </p:nvSpPr>
        <p:spPr>
          <a:xfrm>
            <a:off x="2264888" y="117708"/>
            <a:ext cx="7662222" cy="646331"/>
          </a:xfrm>
          <a:prstGeom prst="rect">
            <a:avLst/>
          </a:prstGeom>
        </p:spPr>
        <p:txBody>
          <a:bodyPr wrap="square">
            <a:spAutoFit/>
          </a:bodyPr>
          <a:lstStyle/>
          <a:p>
            <a:pPr lvl="1" algn="ctr"/>
            <a:r>
              <a:rPr kumimoji="1" lang="en-US" altLang="ko-Kore-KR" sz="3600" dirty="0">
                <a:solidFill>
                  <a:schemeClr val="accent1">
                    <a:lumMod val="40000"/>
                    <a:lumOff val="60000"/>
                  </a:schemeClr>
                </a:solidFill>
                <a:latin typeface="Lucida Calligraphy" panose="03010101010101010101" pitchFamily="66" charset="77"/>
              </a:rPr>
              <a:t>Future Work &amp; Limitations</a:t>
            </a:r>
            <a:endParaRPr kumimoji="1" lang="ko-Kore-KR" altLang="en-US" sz="3600" dirty="0">
              <a:solidFill>
                <a:schemeClr val="accent1">
                  <a:lumMod val="40000"/>
                  <a:lumOff val="60000"/>
                </a:schemeClr>
              </a:solidFill>
              <a:latin typeface="Lucida Calligraphy" panose="03010101010101010101" pitchFamily="66" charset="77"/>
            </a:endParaRPr>
          </a:p>
        </p:txBody>
      </p:sp>
    </p:spTree>
    <p:extLst>
      <p:ext uri="{BB962C8B-B14F-4D97-AF65-F5344CB8AC3E}">
        <p14:creationId xmlns:p14="http://schemas.microsoft.com/office/powerpoint/2010/main" val="36783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cxnSp>
        <p:nvCxnSpPr>
          <p:cNvPr id="5" name="직선 연결선[R] 4">
            <a:extLst>
              <a:ext uri="{FF2B5EF4-FFF2-40B4-BE49-F238E27FC236}">
                <a16:creationId xmlns:a16="http://schemas.microsoft.com/office/drawing/2014/main" id="{64DE82BA-6632-634D-B29C-16A2BF46CD80}"/>
              </a:ext>
            </a:extLst>
          </p:cNvPr>
          <p:cNvCxnSpPr>
            <a:cxnSpLocks/>
          </p:cNvCxnSpPr>
          <p:nvPr/>
        </p:nvCxnSpPr>
        <p:spPr>
          <a:xfrm>
            <a:off x="5765799" y="6228090"/>
            <a:ext cx="660402"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183C18-4AEF-AC41-9D01-FE1C9113BDAF}"/>
              </a:ext>
            </a:extLst>
          </p:cNvPr>
          <p:cNvSpPr txBox="1"/>
          <p:nvPr/>
        </p:nvSpPr>
        <p:spPr>
          <a:xfrm>
            <a:off x="1157844" y="4904651"/>
            <a:ext cx="9876311" cy="1323439"/>
          </a:xfrm>
          <a:prstGeom prst="rect">
            <a:avLst/>
          </a:prstGeom>
          <a:noFill/>
          <a:ln>
            <a:noFill/>
          </a:ln>
        </p:spPr>
        <p:txBody>
          <a:bodyPr wrap="square" rtlCol="0">
            <a:spAutoFit/>
          </a:bodyPr>
          <a:lstStyle/>
          <a:p>
            <a:pPr algn="ctr" latinLnBrk="0"/>
            <a:r>
              <a:rPr lang="en-US" sz="1600" b="0" i="0" dirty="0">
                <a:solidFill>
                  <a:srgbClr val="ECECF1"/>
                </a:solidFill>
                <a:effectLst/>
              </a:rPr>
              <a:t>Our project was primarily successful in that we could answer the research questions we initially set out to answer. </a:t>
            </a:r>
            <a:r>
              <a:rPr lang="en-US" sz="1600" b="0" i="0" dirty="0">
                <a:solidFill>
                  <a:srgbClr val="D1D5DB"/>
                </a:solidFill>
                <a:effectLst/>
              </a:rPr>
              <a:t>Although our quality prediction model was not as precise as we had hoped, we still consider the project to be a success as we achieved our objective of enabling users to utilize our model on our website to forecast the type and quality of wine based on the given dataset features. We are confident that users will also be able to comprehend the regions where the best-rated wines are produced.</a:t>
            </a:r>
            <a:endParaRPr kumimoji="1" lang="ko-Kore-KR" altLang="en-US" sz="1600" dirty="0">
              <a:solidFill>
                <a:schemeClr val="bg1">
                  <a:lumMod val="85000"/>
                </a:schemeClr>
              </a:solidFill>
            </a:endParaRPr>
          </a:p>
        </p:txBody>
      </p:sp>
      <p:sp>
        <p:nvSpPr>
          <p:cNvPr id="2" name="직사각형 1">
            <a:extLst>
              <a:ext uri="{FF2B5EF4-FFF2-40B4-BE49-F238E27FC236}">
                <a16:creationId xmlns:a16="http://schemas.microsoft.com/office/drawing/2014/main" id="{59D06CE8-8A5F-224D-9FCA-FA35B4AC9FDC}"/>
              </a:ext>
            </a:extLst>
          </p:cNvPr>
          <p:cNvSpPr/>
          <p:nvPr/>
        </p:nvSpPr>
        <p:spPr>
          <a:xfrm>
            <a:off x="3324578" y="4310590"/>
            <a:ext cx="5542844" cy="646331"/>
          </a:xfrm>
          <a:prstGeom prst="rect">
            <a:avLst/>
          </a:prstGeom>
        </p:spPr>
        <p:txBody>
          <a:bodyPr wrap="square">
            <a:spAutoFit/>
          </a:bodyPr>
          <a:lstStyle/>
          <a:p>
            <a:pPr algn="ctr"/>
            <a:r>
              <a:rPr kumimoji="1" lang="en-US" altLang="ko-Kore-KR" sz="3600" dirty="0">
                <a:solidFill>
                  <a:schemeClr val="accent1">
                    <a:lumMod val="40000"/>
                    <a:lumOff val="60000"/>
                  </a:schemeClr>
                </a:solidFill>
                <a:latin typeface="Lucida Calligraphy" panose="03010101010101010101" pitchFamily="66" charset="77"/>
              </a:rPr>
              <a:t>Conclusion</a:t>
            </a:r>
            <a:endParaRPr kumimoji="1" lang="ko-Kore-KR" altLang="en-US" sz="3600" dirty="0">
              <a:solidFill>
                <a:schemeClr val="accent1">
                  <a:lumMod val="40000"/>
                  <a:lumOff val="60000"/>
                </a:schemeClr>
              </a:solidFill>
              <a:latin typeface="Lucida Calligraphy" panose="03010101010101010101" pitchFamily="66" charset="77"/>
            </a:endParaRPr>
          </a:p>
        </p:txBody>
      </p:sp>
      <p:pic>
        <p:nvPicPr>
          <p:cNvPr id="8" name="그림 개체 틀 7"/>
          <p:cNvPicPr>
            <a:picLocks noGrp="1" noChangeAspect="1"/>
          </p:cNvPicPr>
          <p:nvPr>
            <p:ph type="pic" sz="quarter" idx="19"/>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12560" b="12560"/>
          <a:stretch>
            <a:fillRect/>
          </a:stretch>
        </p:blipFill>
        <p:spPr/>
      </p:pic>
    </p:spTree>
    <p:extLst>
      <p:ext uri="{BB962C8B-B14F-4D97-AF65-F5344CB8AC3E}">
        <p14:creationId xmlns:p14="http://schemas.microsoft.com/office/powerpoint/2010/main" val="4287905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개체 틀 6" descr="실내, 테이블, 와인, 앉아있는이(가) 표시된 사진&#10;&#10;자동 생성된 설명">
            <a:extLst>
              <a:ext uri="{FF2B5EF4-FFF2-40B4-BE49-F238E27FC236}">
                <a16:creationId xmlns:a16="http://schemas.microsoft.com/office/drawing/2014/main" id="{DAC2AEAB-0FA4-4984-9C7F-B6DA23EF1784}"/>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7" name="직사각형 26">
            <a:extLst>
              <a:ext uri="{FF2B5EF4-FFF2-40B4-BE49-F238E27FC236}">
                <a16:creationId xmlns:a16="http://schemas.microsoft.com/office/drawing/2014/main" id="{B4150C88-75AE-421D-A915-F4C66CFB9126}"/>
              </a:ext>
            </a:extLst>
          </p:cNvPr>
          <p:cNvSpPr/>
          <p:nvPr/>
        </p:nvSpPr>
        <p:spPr>
          <a:xfrm>
            <a:off x="0" y="1187450"/>
            <a:ext cx="12192000" cy="56705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CFA0127E-FC02-4949-B537-25DDC9A4B5D9}"/>
              </a:ext>
            </a:extLst>
          </p:cNvPr>
          <p:cNvSpPr txBox="1"/>
          <p:nvPr/>
        </p:nvSpPr>
        <p:spPr>
          <a:xfrm>
            <a:off x="1371601" y="2697954"/>
            <a:ext cx="8858249" cy="1795684"/>
          </a:xfrm>
          <a:prstGeom prst="rect">
            <a:avLst/>
          </a:prstGeom>
          <a:noFill/>
        </p:spPr>
        <p:txBody>
          <a:bodyPr wrap="square" rtlCol="0">
            <a:spAutoFit/>
          </a:bodyPr>
          <a:lstStyle/>
          <a:p>
            <a:pPr algn="ctr">
              <a:lnSpc>
                <a:spcPct val="90000"/>
              </a:lnSpc>
            </a:pPr>
            <a:r>
              <a:rPr lang="en-US" altLang="ko-KR" sz="12000" spc="-300" dirty="0">
                <a:solidFill>
                  <a:schemeClr val="accent6"/>
                </a:solidFill>
                <a:latin typeface="+mj-lt"/>
              </a:rPr>
              <a:t>Thank You</a:t>
            </a:r>
            <a:endParaRPr lang="ko-KR" altLang="en-US" sz="12000" spc="-300" dirty="0">
              <a:solidFill>
                <a:schemeClr val="accent6"/>
              </a:solidFill>
              <a:latin typeface="+mj-lt"/>
            </a:endParaRPr>
          </a:p>
        </p:txBody>
      </p:sp>
    </p:spTree>
    <p:extLst>
      <p:ext uri="{BB962C8B-B14F-4D97-AF65-F5344CB8AC3E}">
        <p14:creationId xmlns:p14="http://schemas.microsoft.com/office/powerpoint/2010/main" val="1788087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그림 개체 틀 5" descr="테이블, 음식, 와인, 플레이트이(가) 표시된 사진&#10;&#10;자동 생성된 설명">
            <a:extLst>
              <a:ext uri="{FF2B5EF4-FFF2-40B4-BE49-F238E27FC236}">
                <a16:creationId xmlns:a16="http://schemas.microsoft.com/office/drawing/2014/main" id="{4D813A1D-F8AF-7C42-91E8-E74F696CA215}"/>
              </a:ext>
            </a:extLst>
          </p:cNvPr>
          <p:cNvPicPr>
            <a:picLocks noGrp="1" noChangeAspect="1"/>
          </p:cNvPicPr>
          <p:nvPr>
            <p:ph type="pic" sz="quarter" idx="20"/>
          </p:nvPr>
        </p:nvPicPr>
        <p:blipFill rotWithShape="1">
          <a:blip r:embed="rId2"/>
          <a:srcRect t="40220" b="4850"/>
          <a:stretch/>
        </p:blipFill>
        <p:spPr>
          <a:xfrm>
            <a:off x="0" y="2400300"/>
            <a:ext cx="12192000" cy="4457700"/>
          </a:xfrm>
        </p:spPr>
      </p:pic>
      <p:sp>
        <p:nvSpPr>
          <p:cNvPr id="2" name="직사각형 1">
            <a:extLst>
              <a:ext uri="{FF2B5EF4-FFF2-40B4-BE49-F238E27FC236}">
                <a16:creationId xmlns:a16="http://schemas.microsoft.com/office/drawing/2014/main" id="{3E54B99F-3903-004D-AAC6-F96FC01F5D4E}"/>
              </a:ext>
            </a:extLst>
          </p:cNvPr>
          <p:cNvSpPr/>
          <p:nvPr/>
        </p:nvSpPr>
        <p:spPr>
          <a:xfrm>
            <a:off x="4050475" y="0"/>
            <a:ext cx="4091049" cy="2400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TextBox 7">
            <a:extLst>
              <a:ext uri="{FF2B5EF4-FFF2-40B4-BE49-F238E27FC236}">
                <a16:creationId xmlns:a16="http://schemas.microsoft.com/office/drawing/2014/main" id="{19FF95D9-75F8-7541-9457-269050B17009}"/>
              </a:ext>
            </a:extLst>
          </p:cNvPr>
          <p:cNvSpPr txBox="1"/>
          <p:nvPr/>
        </p:nvSpPr>
        <p:spPr>
          <a:xfrm>
            <a:off x="4925870" y="1029202"/>
            <a:ext cx="2340259" cy="830997"/>
          </a:xfrm>
          <a:prstGeom prst="rect">
            <a:avLst/>
          </a:prstGeom>
          <a:noFill/>
          <a:ln>
            <a:noFill/>
          </a:ln>
        </p:spPr>
        <p:txBody>
          <a:bodyPr wrap="square" rtlCol="0">
            <a:spAutoFit/>
          </a:bodyPr>
          <a:lstStyle/>
          <a:p>
            <a:pPr algn="ctr"/>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US" altLang="ko-KR" sz="1200" dirty="0">
                <a:solidFill>
                  <a:schemeClr val="tx1">
                    <a:lumMod val="65000"/>
                    <a:lumOff val="35000"/>
                  </a:schemeClr>
                </a:solidFill>
              </a:rPr>
              <a:t>.</a:t>
            </a:r>
            <a:endParaRPr kumimoji="1" lang="ko-Kore-KR" altLang="en-US" sz="1200" dirty="0">
              <a:solidFill>
                <a:schemeClr val="tx1">
                  <a:lumMod val="65000"/>
                  <a:lumOff val="35000"/>
                </a:schemeClr>
              </a:solidFill>
            </a:endParaRPr>
          </a:p>
        </p:txBody>
      </p:sp>
      <p:sp>
        <p:nvSpPr>
          <p:cNvPr id="9" name="TextBox 8">
            <a:extLst>
              <a:ext uri="{FF2B5EF4-FFF2-40B4-BE49-F238E27FC236}">
                <a16:creationId xmlns:a16="http://schemas.microsoft.com/office/drawing/2014/main" id="{A2CD29EC-E482-A348-9112-96BDC13942FE}"/>
              </a:ext>
            </a:extLst>
          </p:cNvPr>
          <p:cNvSpPr txBox="1"/>
          <p:nvPr/>
        </p:nvSpPr>
        <p:spPr>
          <a:xfrm>
            <a:off x="5156480" y="540102"/>
            <a:ext cx="1879041" cy="461665"/>
          </a:xfrm>
          <a:prstGeom prst="rect">
            <a:avLst/>
          </a:prstGeom>
          <a:noFill/>
          <a:ln>
            <a:noFill/>
          </a:ln>
        </p:spPr>
        <p:txBody>
          <a:bodyPr wrap="none" rtlCol="0">
            <a:spAutoFit/>
          </a:bodyPr>
          <a:lstStyle/>
          <a:p>
            <a:pPr algn="ctr"/>
            <a:r>
              <a:rPr kumimoji="1" lang="en-US" altLang="ko-Kore-KR" sz="2400" dirty="0">
                <a:latin typeface="+mj-lt"/>
              </a:rPr>
              <a:t>White Wine</a:t>
            </a:r>
            <a:endParaRPr kumimoji="1" lang="ko-Kore-KR" altLang="en-US" sz="2400" dirty="0">
              <a:latin typeface="+mj-lt"/>
            </a:endParaRPr>
          </a:p>
        </p:txBody>
      </p:sp>
      <p:sp>
        <p:nvSpPr>
          <p:cNvPr id="10" name="TextBox 9">
            <a:extLst>
              <a:ext uri="{FF2B5EF4-FFF2-40B4-BE49-F238E27FC236}">
                <a16:creationId xmlns:a16="http://schemas.microsoft.com/office/drawing/2014/main" id="{31E308E1-9F58-5941-AC36-82892C65CE53}"/>
              </a:ext>
            </a:extLst>
          </p:cNvPr>
          <p:cNvSpPr txBox="1"/>
          <p:nvPr/>
        </p:nvSpPr>
        <p:spPr>
          <a:xfrm>
            <a:off x="9016919" y="1029202"/>
            <a:ext cx="2340259" cy="830997"/>
          </a:xfrm>
          <a:prstGeom prst="rect">
            <a:avLst/>
          </a:prstGeom>
          <a:noFill/>
          <a:ln>
            <a:noFill/>
          </a:ln>
        </p:spPr>
        <p:txBody>
          <a:bodyPr wrap="square" rtlCol="0">
            <a:spAutoFit/>
          </a:bodyPr>
          <a:lstStyle/>
          <a:p>
            <a:pPr algn="ctr"/>
            <a:r>
              <a:rPr kumimoji="1" lang="en" altLang="ko-Kore-KR" sz="1200" dirty="0">
                <a:solidFill>
                  <a:schemeClr val="bg1">
                    <a:lumMod val="85000"/>
                  </a:schemeClr>
                </a:solidFill>
              </a:rPr>
              <a:t>Lorem ipsum dolor sit </a:t>
            </a:r>
            <a:r>
              <a:rPr kumimoji="1" lang="en" altLang="ko-Kore-KR" sz="1200" dirty="0" err="1">
                <a:solidFill>
                  <a:schemeClr val="bg1">
                    <a:lumMod val="85000"/>
                  </a:schemeClr>
                </a:solidFill>
              </a:rPr>
              <a:t>amet</a:t>
            </a:r>
            <a:r>
              <a:rPr kumimoji="1" lang="en" altLang="ko-Kore-KR" sz="1200" dirty="0">
                <a:solidFill>
                  <a:schemeClr val="bg1">
                    <a:lumMod val="85000"/>
                  </a:schemeClr>
                </a:solidFill>
              </a:rPr>
              <a:t>, cum no </a:t>
            </a:r>
            <a:r>
              <a:rPr kumimoji="1" lang="en" altLang="ko-Kore-KR" sz="1200" dirty="0" err="1">
                <a:solidFill>
                  <a:schemeClr val="bg1">
                    <a:lumMod val="85000"/>
                  </a:schemeClr>
                </a:solidFill>
              </a:rPr>
              <a:t>audiam</a:t>
            </a:r>
            <a:r>
              <a:rPr kumimoji="1" lang="en" altLang="ko-Kore-KR" sz="1200" dirty="0">
                <a:solidFill>
                  <a:schemeClr val="bg1">
                    <a:lumMod val="85000"/>
                  </a:schemeClr>
                </a:solidFill>
              </a:rPr>
              <a:t> </a:t>
            </a:r>
            <a:r>
              <a:rPr kumimoji="1" lang="en" altLang="ko-Kore-KR" sz="1200" dirty="0" err="1">
                <a:solidFill>
                  <a:schemeClr val="bg1">
                    <a:lumMod val="85000"/>
                  </a:schemeClr>
                </a:solidFill>
              </a:rPr>
              <a:t>debitis</a:t>
            </a:r>
            <a:r>
              <a:rPr kumimoji="1" lang="en" altLang="ko-Kore-KR" sz="1200" dirty="0">
                <a:solidFill>
                  <a:schemeClr val="bg1">
                    <a:lumMod val="85000"/>
                  </a:schemeClr>
                </a:solidFill>
              </a:rPr>
              <a:t> </a:t>
            </a:r>
            <a:r>
              <a:rPr kumimoji="1" lang="en" altLang="ko-Kore-KR" sz="1200" dirty="0" err="1">
                <a:solidFill>
                  <a:schemeClr val="bg1">
                    <a:lumMod val="85000"/>
                  </a:schemeClr>
                </a:solidFill>
              </a:rPr>
              <a:t>assueverit</a:t>
            </a:r>
            <a:r>
              <a:rPr kumimoji="1" lang="en" altLang="ko-Kore-KR" sz="1200" dirty="0">
                <a:solidFill>
                  <a:schemeClr val="bg1">
                    <a:lumMod val="85000"/>
                  </a:schemeClr>
                </a:solidFill>
              </a:rPr>
              <a:t>, pro </a:t>
            </a:r>
            <a:r>
              <a:rPr kumimoji="1" lang="en" altLang="ko-Kore-KR" sz="1200" dirty="0" err="1">
                <a:solidFill>
                  <a:schemeClr val="bg1">
                    <a:lumMod val="85000"/>
                  </a:schemeClr>
                </a:solidFill>
              </a:rPr>
              <a:t>ornatus</a:t>
            </a:r>
            <a:r>
              <a:rPr kumimoji="1" lang="en" altLang="ko-Kore-KR" sz="1200" dirty="0">
                <a:solidFill>
                  <a:schemeClr val="bg1">
                    <a:lumMod val="85000"/>
                  </a:schemeClr>
                </a:solidFill>
              </a:rPr>
              <a:t> </a:t>
            </a:r>
            <a:r>
              <a:rPr kumimoji="1" lang="en" altLang="ko-Kore-KR" sz="1200" dirty="0" err="1">
                <a:solidFill>
                  <a:schemeClr val="bg1">
                    <a:lumMod val="85000"/>
                  </a:schemeClr>
                </a:solidFill>
              </a:rPr>
              <a:t>propriae</a:t>
            </a:r>
            <a:r>
              <a:rPr kumimoji="1" lang="en" altLang="ko-Kore-KR" sz="1200" dirty="0">
                <a:solidFill>
                  <a:schemeClr val="bg1">
                    <a:lumMod val="85000"/>
                  </a:schemeClr>
                </a:solidFill>
              </a:rPr>
              <a:t> ad. Ex </a:t>
            </a:r>
            <a:r>
              <a:rPr kumimoji="1" lang="en" altLang="ko-Kore-KR" sz="1200" dirty="0" err="1">
                <a:solidFill>
                  <a:schemeClr val="bg1">
                    <a:lumMod val="85000"/>
                  </a:schemeClr>
                </a:solidFill>
              </a:rPr>
              <a:t>erroribus</a:t>
            </a:r>
            <a:r>
              <a:rPr kumimoji="1" lang="en" altLang="ko-Kore-KR" sz="1200" dirty="0">
                <a:solidFill>
                  <a:schemeClr val="bg1">
                    <a:lumMod val="85000"/>
                  </a:schemeClr>
                </a:solidFill>
              </a:rPr>
              <a:t> </a:t>
            </a:r>
            <a:r>
              <a:rPr kumimoji="1" lang="en" altLang="ko-Kore-KR" sz="1200" dirty="0" err="1">
                <a:solidFill>
                  <a:schemeClr val="bg1">
                    <a:lumMod val="85000"/>
                  </a:schemeClr>
                </a:solidFill>
              </a:rPr>
              <a:t>contentiones</a:t>
            </a:r>
            <a:r>
              <a:rPr kumimoji="1" lang="en" altLang="ko-Kore-KR" sz="1200" dirty="0">
                <a:solidFill>
                  <a:schemeClr val="bg1">
                    <a:lumMod val="85000"/>
                  </a:schemeClr>
                </a:solidFill>
              </a:rPr>
              <a:t> </a:t>
            </a:r>
            <a:r>
              <a:rPr kumimoji="1" lang="en" altLang="ko-Kore-KR" sz="1200" dirty="0" err="1">
                <a:solidFill>
                  <a:schemeClr val="bg1">
                    <a:lumMod val="85000"/>
                  </a:schemeClr>
                </a:solidFill>
              </a:rPr>
              <a:t>vix</a:t>
            </a:r>
            <a:r>
              <a:rPr kumimoji="1" lang="en-US" altLang="ko-KR" sz="1200" dirty="0">
                <a:solidFill>
                  <a:schemeClr val="bg1">
                    <a:lumMod val="85000"/>
                  </a:schemeClr>
                </a:solidFill>
              </a:rPr>
              <a:t>.</a:t>
            </a:r>
            <a:endParaRPr kumimoji="1" lang="ko-Kore-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C440663F-FF06-6F40-9E08-4E6E8CD52481}"/>
              </a:ext>
            </a:extLst>
          </p:cNvPr>
          <p:cNvSpPr txBox="1"/>
          <p:nvPr/>
        </p:nvSpPr>
        <p:spPr>
          <a:xfrm>
            <a:off x="9407829" y="540102"/>
            <a:ext cx="1558440" cy="461665"/>
          </a:xfrm>
          <a:prstGeom prst="rect">
            <a:avLst/>
          </a:prstGeom>
          <a:noFill/>
          <a:ln>
            <a:noFill/>
          </a:ln>
        </p:spPr>
        <p:txBody>
          <a:bodyPr wrap="none" rtlCol="0">
            <a:spAutoFit/>
          </a:bodyPr>
          <a:lstStyle/>
          <a:p>
            <a:pPr algn="ctr"/>
            <a:r>
              <a:rPr kumimoji="1" lang="en-US" altLang="ko-Kore-KR" sz="2400" dirty="0">
                <a:solidFill>
                  <a:schemeClr val="bg1"/>
                </a:solidFill>
                <a:latin typeface="+mj-lt"/>
              </a:rPr>
              <a:t>Red Wine</a:t>
            </a:r>
            <a:endParaRPr kumimoji="1" lang="ko-Kore-KR" altLang="en-US" sz="2400" dirty="0">
              <a:solidFill>
                <a:schemeClr val="bg1"/>
              </a:solidFill>
              <a:latin typeface="+mj-lt"/>
            </a:endParaRPr>
          </a:p>
        </p:txBody>
      </p:sp>
      <p:sp>
        <p:nvSpPr>
          <p:cNvPr id="12" name="TextBox 11">
            <a:extLst>
              <a:ext uri="{FF2B5EF4-FFF2-40B4-BE49-F238E27FC236}">
                <a16:creationId xmlns:a16="http://schemas.microsoft.com/office/drawing/2014/main" id="{19F8F97B-54E5-8D4E-9FC8-09567CD52670}"/>
              </a:ext>
            </a:extLst>
          </p:cNvPr>
          <p:cNvSpPr txBox="1"/>
          <p:nvPr/>
        </p:nvSpPr>
        <p:spPr>
          <a:xfrm>
            <a:off x="834821" y="1029202"/>
            <a:ext cx="2340259" cy="830997"/>
          </a:xfrm>
          <a:prstGeom prst="rect">
            <a:avLst/>
          </a:prstGeom>
          <a:noFill/>
          <a:ln>
            <a:noFill/>
          </a:ln>
        </p:spPr>
        <p:txBody>
          <a:bodyPr wrap="square" rtlCol="0">
            <a:spAutoFit/>
          </a:bodyPr>
          <a:lstStyle/>
          <a:p>
            <a:pPr algn="ctr"/>
            <a:r>
              <a:rPr kumimoji="1" lang="en" altLang="ko-Kore-KR" sz="1200" dirty="0">
                <a:solidFill>
                  <a:schemeClr val="bg1">
                    <a:lumMod val="85000"/>
                  </a:schemeClr>
                </a:solidFill>
              </a:rPr>
              <a:t>Lorem ipsum dolor sit </a:t>
            </a:r>
            <a:r>
              <a:rPr kumimoji="1" lang="en" altLang="ko-Kore-KR" sz="1200" dirty="0" err="1">
                <a:solidFill>
                  <a:schemeClr val="bg1">
                    <a:lumMod val="85000"/>
                  </a:schemeClr>
                </a:solidFill>
              </a:rPr>
              <a:t>amet</a:t>
            </a:r>
            <a:r>
              <a:rPr kumimoji="1" lang="en" altLang="ko-Kore-KR" sz="1200" dirty="0">
                <a:solidFill>
                  <a:schemeClr val="bg1">
                    <a:lumMod val="85000"/>
                  </a:schemeClr>
                </a:solidFill>
              </a:rPr>
              <a:t>, cum no </a:t>
            </a:r>
            <a:r>
              <a:rPr kumimoji="1" lang="en" altLang="ko-Kore-KR" sz="1200" dirty="0" err="1">
                <a:solidFill>
                  <a:schemeClr val="bg1">
                    <a:lumMod val="85000"/>
                  </a:schemeClr>
                </a:solidFill>
              </a:rPr>
              <a:t>audiam</a:t>
            </a:r>
            <a:r>
              <a:rPr kumimoji="1" lang="en" altLang="ko-Kore-KR" sz="1200" dirty="0">
                <a:solidFill>
                  <a:schemeClr val="bg1">
                    <a:lumMod val="85000"/>
                  </a:schemeClr>
                </a:solidFill>
              </a:rPr>
              <a:t> </a:t>
            </a:r>
            <a:r>
              <a:rPr kumimoji="1" lang="en" altLang="ko-Kore-KR" sz="1200" dirty="0" err="1">
                <a:solidFill>
                  <a:schemeClr val="bg1">
                    <a:lumMod val="85000"/>
                  </a:schemeClr>
                </a:solidFill>
              </a:rPr>
              <a:t>debitis</a:t>
            </a:r>
            <a:r>
              <a:rPr kumimoji="1" lang="en" altLang="ko-Kore-KR" sz="1200" dirty="0">
                <a:solidFill>
                  <a:schemeClr val="bg1">
                    <a:lumMod val="85000"/>
                  </a:schemeClr>
                </a:solidFill>
              </a:rPr>
              <a:t> </a:t>
            </a:r>
            <a:r>
              <a:rPr kumimoji="1" lang="en" altLang="ko-Kore-KR" sz="1200" dirty="0" err="1">
                <a:solidFill>
                  <a:schemeClr val="bg1">
                    <a:lumMod val="85000"/>
                  </a:schemeClr>
                </a:solidFill>
              </a:rPr>
              <a:t>assueverit</a:t>
            </a:r>
            <a:r>
              <a:rPr kumimoji="1" lang="en" altLang="ko-Kore-KR" sz="1200" dirty="0">
                <a:solidFill>
                  <a:schemeClr val="bg1">
                    <a:lumMod val="85000"/>
                  </a:schemeClr>
                </a:solidFill>
              </a:rPr>
              <a:t>, pro </a:t>
            </a:r>
            <a:r>
              <a:rPr kumimoji="1" lang="en" altLang="ko-Kore-KR" sz="1200" dirty="0" err="1">
                <a:solidFill>
                  <a:schemeClr val="bg1">
                    <a:lumMod val="85000"/>
                  </a:schemeClr>
                </a:solidFill>
              </a:rPr>
              <a:t>ornatus</a:t>
            </a:r>
            <a:r>
              <a:rPr kumimoji="1" lang="en" altLang="ko-Kore-KR" sz="1200" dirty="0">
                <a:solidFill>
                  <a:schemeClr val="bg1">
                    <a:lumMod val="85000"/>
                  </a:schemeClr>
                </a:solidFill>
              </a:rPr>
              <a:t> </a:t>
            </a:r>
            <a:r>
              <a:rPr kumimoji="1" lang="en" altLang="ko-Kore-KR" sz="1200" dirty="0" err="1">
                <a:solidFill>
                  <a:schemeClr val="bg1">
                    <a:lumMod val="85000"/>
                  </a:schemeClr>
                </a:solidFill>
              </a:rPr>
              <a:t>propriae</a:t>
            </a:r>
            <a:r>
              <a:rPr kumimoji="1" lang="en" altLang="ko-Kore-KR" sz="1200" dirty="0">
                <a:solidFill>
                  <a:schemeClr val="bg1">
                    <a:lumMod val="85000"/>
                  </a:schemeClr>
                </a:solidFill>
              </a:rPr>
              <a:t> ad. Ex </a:t>
            </a:r>
            <a:r>
              <a:rPr kumimoji="1" lang="en" altLang="ko-Kore-KR" sz="1200" dirty="0" err="1">
                <a:solidFill>
                  <a:schemeClr val="bg1">
                    <a:lumMod val="85000"/>
                  </a:schemeClr>
                </a:solidFill>
              </a:rPr>
              <a:t>erroribus</a:t>
            </a:r>
            <a:r>
              <a:rPr kumimoji="1" lang="en" altLang="ko-Kore-KR" sz="1200" dirty="0">
                <a:solidFill>
                  <a:schemeClr val="bg1">
                    <a:lumMod val="85000"/>
                  </a:schemeClr>
                </a:solidFill>
              </a:rPr>
              <a:t> </a:t>
            </a:r>
            <a:r>
              <a:rPr kumimoji="1" lang="en" altLang="ko-Kore-KR" sz="1200" dirty="0" err="1">
                <a:solidFill>
                  <a:schemeClr val="bg1">
                    <a:lumMod val="85000"/>
                  </a:schemeClr>
                </a:solidFill>
              </a:rPr>
              <a:t>contentiones</a:t>
            </a:r>
            <a:r>
              <a:rPr kumimoji="1" lang="en" altLang="ko-Kore-KR" sz="1200" dirty="0">
                <a:solidFill>
                  <a:schemeClr val="bg1">
                    <a:lumMod val="85000"/>
                  </a:schemeClr>
                </a:solidFill>
              </a:rPr>
              <a:t> </a:t>
            </a:r>
            <a:r>
              <a:rPr kumimoji="1" lang="en" altLang="ko-Kore-KR" sz="1200" dirty="0" err="1">
                <a:solidFill>
                  <a:schemeClr val="bg1">
                    <a:lumMod val="85000"/>
                  </a:schemeClr>
                </a:solidFill>
              </a:rPr>
              <a:t>vix</a:t>
            </a:r>
            <a:r>
              <a:rPr kumimoji="1" lang="en-US" altLang="ko-KR" sz="1200" dirty="0">
                <a:solidFill>
                  <a:schemeClr val="bg1">
                    <a:lumMod val="85000"/>
                  </a:schemeClr>
                </a:solidFill>
              </a:rPr>
              <a:t>.</a:t>
            </a:r>
            <a:endParaRPr kumimoji="1" lang="ko-Kore-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4E97C9F-8E73-A544-8049-2CD40BFB177B}"/>
              </a:ext>
            </a:extLst>
          </p:cNvPr>
          <p:cNvSpPr txBox="1"/>
          <p:nvPr/>
        </p:nvSpPr>
        <p:spPr>
          <a:xfrm>
            <a:off x="1196879" y="540102"/>
            <a:ext cx="1616148" cy="461665"/>
          </a:xfrm>
          <a:prstGeom prst="rect">
            <a:avLst/>
          </a:prstGeom>
          <a:noFill/>
          <a:ln>
            <a:noFill/>
          </a:ln>
        </p:spPr>
        <p:txBody>
          <a:bodyPr wrap="none" rtlCol="0">
            <a:spAutoFit/>
          </a:bodyPr>
          <a:lstStyle/>
          <a:p>
            <a:pPr algn="ctr"/>
            <a:r>
              <a:rPr kumimoji="1" lang="en-US" altLang="ko-Kore-KR" sz="2400" dirty="0">
                <a:solidFill>
                  <a:schemeClr val="bg1"/>
                </a:solidFill>
                <a:latin typeface="+mj-lt"/>
              </a:rPr>
              <a:t>Best Wine</a:t>
            </a:r>
            <a:endParaRPr kumimoji="1" lang="ko-Kore-KR" altLang="en-US" sz="2400" dirty="0">
              <a:solidFill>
                <a:schemeClr val="bg1"/>
              </a:solidFill>
              <a:latin typeface="+mj-lt"/>
            </a:endParaRPr>
          </a:p>
        </p:txBody>
      </p:sp>
    </p:spTree>
    <p:extLst>
      <p:ext uri="{BB962C8B-B14F-4D97-AF65-F5344CB8AC3E}">
        <p14:creationId xmlns:p14="http://schemas.microsoft.com/office/powerpoint/2010/main" val="2143885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개체 틀 5" descr="테이블, 실내, 컵, 음식이(가) 표시된 사진&#10;&#10;자동 생성된 설명">
            <a:extLst>
              <a:ext uri="{FF2B5EF4-FFF2-40B4-BE49-F238E27FC236}">
                <a16:creationId xmlns:a16="http://schemas.microsoft.com/office/drawing/2014/main" id="{6A1B6ED5-DF02-764C-8909-D2ED5846B721}"/>
              </a:ext>
            </a:extLst>
          </p:cNvPr>
          <p:cNvPicPr>
            <a:picLocks noGrp="1" noChangeAspect="1"/>
          </p:cNvPicPr>
          <p:nvPr>
            <p:ph type="pic" sz="quarter" idx="20"/>
          </p:nvPr>
        </p:nvPicPr>
        <p:blipFill>
          <a:blip r:embed="rId2"/>
          <a:srcRect l="14799" r="14799"/>
          <a:stretch>
            <a:fillRect/>
          </a:stretch>
        </p:blipFill>
        <p:spPr/>
      </p:pic>
      <p:pic>
        <p:nvPicPr>
          <p:cNvPr id="8" name="그림 개체 틀 7" descr="과일, 사람, 녹색, 앉아있는이(가) 표시된 사진&#10;&#10;자동 생성된 설명">
            <a:extLst>
              <a:ext uri="{FF2B5EF4-FFF2-40B4-BE49-F238E27FC236}">
                <a16:creationId xmlns:a16="http://schemas.microsoft.com/office/drawing/2014/main" id="{42376B57-D045-CE4D-903D-2CABCFEF17C7}"/>
              </a:ext>
            </a:extLst>
          </p:cNvPr>
          <p:cNvPicPr>
            <a:picLocks noGrp="1" noChangeAspect="1"/>
          </p:cNvPicPr>
          <p:nvPr>
            <p:ph type="pic" sz="quarter" idx="21"/>
          </p:nvPr>
        </p:nvPicPr>
        <p:blipFill>
          <a:blip r:embed="rId3"/>
          <a:srcRect l="35094" r="35094"/>
          <a:stretch>
            <a:fillRect/>
          </a:stretch>
        </p:blipFill>
        <p:spPr/>
      </p:pic>
      <p:pic>
        <p:nvPicPr>
          <p:cNvPr id="16" name="그림 개체 틀 15" descr="실내, 테이블, 플레이트, 컵이(가) 표시된 사진&#10;&#10;자동 생성된 설명">
            <a:extLst>
              <a:ext uri="{FF2B5EF4-FFF2-40B4-BE49-F238E27FC236}">
                <a16:creationId xmlns:a16="http://schemas.microsoft.com/office/drawing/2014/main" id="{6CEFEAEB-A10F-D648-8C74-DDC9D311A05F}"/>
              </a:ext>
            </a:extLst>
          </p:cNvPr>
          <p:cNvPicPr>
            <a:picLocks noGrp="1" noChangeAspect="1"/>
          </p:cNvPicPr>
          <p:nvPr>
            <p:ph type="pic" sz="quarter" idx="22"/>
          </p:nvPr>
        </p:nvPicPr>
        <p:blipFill>
          <a:blip r:embed="rId4"/>
          <a:srcRect l="33983" r="33983"/>
          <a:stretch>
            <a:fillRect/>
          </a:stretch>
        </p:blipFill>
        <p:spPr/>
      </p:pic>
      <p:cxnSp>
        <p:nvCxnSpPr>
          <p:cNvPr id="5" name="직선 연결선[R] 4">
            <a:extLst>
              <a:ext uri="{FF2B5EF4-FFF2-40B4-BE49-F238E27FC236}">
                <a16:creationId xmlns:a16="http://schemas.microsoft.com/office/drawing/2014/main" id="{08A0D5E6-D061-224C-87FC-C215EA2C28CE}"/>
              </a:ext>
            </a:extLst>
          </p:cNvPr>
          <p:cNvCxnSpPr>
            <a:cxnSpLocks/>
          </p:cNvCxnSpPr>
          <p:nvPr/>
        </p:nvCxnSpPr>
        <p:spPr>
          <a:xfrm flipV="1">
            <a:off x="5473700" y="825106"/>
            <a:ext cx="0" cy="44791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CA7186-1826-924D-BCDD-23741F696815}"/>
              </a:ext>
            </a:extLst>
          </p:cNvPr>
          <p:cNvSpPr txBox="1"/>
          <p:nvPr/>
        </p:nvSpPr>
        <p:spPr>
          <a:xfrm>
            <a:off x="1118926" y="2157246"/>
            <a:ext cx="2982185" cy="1200329"/>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mollis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a:t>
            </a:r>
            <a:endParaRPr kumimoji="1" lang="ko-Kore-KR" altLang="en-US" sz="1200" dirty="0">
              <a:solidFill>
                <a:schemeClr val="tx1">
                  <a:lumMod val="65000"/>
                  <a:lumOff val="35000"/>
                </a:schemeClr>
              </a:solidFill>
            </a:endParaRPr>
          </a:p>
        </p:txBody>
      </p:sp>
      <p:sp>
        <p:nvSpPr>
          <p:cNvPr id="9" name="TextBox 8">
            <a:extLst>
              <a:ext uri="{FF2B5EF4-FFF2-40B4-BE49-F238E27FC236}">
                <a16:creationId xmlns:a16="http://schemas.microsoft.com/office/drawing/2014/main" id="{B350BB22-7133-A243-91DF-9D8061884560}"/>
              </a:ext>
            </a:extLst>
          </p:cNvPr>
          <p:cNvSpPr txBox="1"/>
          <p:nvPr/>
        </p:nvSpPr>
        <p:spPr>
          <a:xfrm>
            <a:off x="1118924" y="1042316"/>
            <a:ext cx="2982187" cy="923330"/>
          </a:xfrm>
          <a:prstGeom prst="rect">
            <a:avLst/>
          </a:prstGeom>
          <a:noFill/>
          <a:ln>
            <a:noFill/>
          </a:ln>
        </p:spPr>
        <p:txBody>
          <a:bodyPr wrap="square" rtlCol="0">
            <a:spAutoFit/>
          </a:bodyPr>
          <a:lstStyle/>
          <a:p>
            <a:r>
              <a:rPr kumimoji="1" lang="en-US" altLang="ko-KR" b="1" i="1" dirty="0">
                <a:solidFill>
                  <a:schemeClr val="accent1">
                    <a:lumMod val="60000"/>
                    <a:lumOff val="40000"/>
                  </a:schemeClr>
                </a:solidFill>
              </a:rPr>
              <a:t>01.</a:t>
            </a:r>
          </a:p>
          <a:p>
            <a:r>
              <a:rPr kumimoji="1" lang="en" altLang="ko-Kore-KR" i="1" dirty="0">
                <a:solidFill>
                  <a:schemeClr val="accent1">
                    <a:lumMod val="60000"/>
                    <a:lumOff val="40000"/>
                  </a:schemeClr>
                </a:solidFill>
              </a:rPr>
              <a:t>Lorem ipsum dolor sit </a:t>
            </a:r>
            <a:r>
              <a:rPr kumimoji="1" lang="en" altLang="ko-Kore-KR" i="1" dirty="0" err="1">
                <a:solidFill>
                  <a:schemeClr val="accent1">
                    <a:lumMod val="60000"/>
                    <a:lumOff val="40000"/>
                  </a:schemeClr>
                </a:solidFill>
              </a:rPr>
              <a:t>amet</a:t>
            </a:r>
            <a:r>
              <a:rPr kumimoji="1" lang="en" altLang="ko-Kore-KR" i="1" dirty="0">
                <a:solidFill>
                  <a:schemeClr val="accent1">
                    <a:lumMod val="60000"/>
                    <a:lumOff val="40000"/>
                  </a:schemeClr>
                </a:solidFill>
              </a:rPr>
              <a:t>,</a:t>
            </a:r>
          </a:p>
          <a:p>
            <a:r>
              <a:rPr kumimoji="1" lang="en" altLang="ko-Kore-KR" i="1" dirty="0">
                <a:solidFill>
                  <a:schemeClr val="accent1">
                    <a:lumMod val="60000"/>
                    <a:lumOff val="40000"/>
                  </a:schemeClr>
                </a:solidFill>
              </a:rPr>
              <a:t>cum no </a:t>
            </a:r>
            <a:r>
              <a:rPr kumimoji="1" lang="en" altLang="ko-Kore-KR" i="1" dirty="0" err="1">
                <a:solidFill>
                  <a:schemeClr val="accent1">
                    <a:lumMod val="60000"/>
                    <a:lumOff val="40000"/>
                  </a:schemeClr>
                </a:solidFill>
              </a:rPr>
              <a:t>audiam</a:t>
            </a:r>
            <a:endParaRPr kumimoji="1" lang="ko-Kore-KR" altLang="en-US" i="1" dirty="0">
              <a:solidFill>
                <a:schemeClr val="accent1">
                  <a:lumMod val="60000"/>
                  <a:lumOff val="40000"/>
                </a:schemeClr>
              </a:solidFill>
            </a:endParaRPr>
          </a:p>
        </p:txBody>
      </p:sp>
      <p:sp>
        <p:nvSpPr>
          <p:cNvPr id="10" name="TextBox 9">
            <a:extLst>
              <a:ext uri="{FF2B5EF4-FFF2-40B4-BE49-F238E27FC236}">
                <a16:creationId xmlns:a16="http://schemas.microsoft.com/office/drawing/2014/main" id="{B7C86872-671C-9A4A-929C-5A6E0370CB00}"/>
              </a:ext>
            </a:extLst>
          </p:cNvPr>
          <p:cNvSpPr txBox="1"/>
          <p:nvPr/>
        </p:nvSpPr>
        <p:spPr>
          <a:xfrm>
            <a:off x="1118926" y="4838177"/>
            <a:ext cx="5258123" cy="1200329"/>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mollis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r>
              <a:rPr kumimoji="1" lang="en" altLang="ko-Kore-KR" sz="1200" dirty="0" err="1">
                <a:solidFill>
                  <a:schemeClr val="tx1">
                    <a:lumMod val="65000"/>
                    <a:lumOff val="35000"/>
                  </a:schemeClr>
                </a:solidFill>
              </a:rPr>
              <a:t>Atomorum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molestiae</a:t>
            </a:r>
            <a:r>
              <a:rPr kumimoji="1" lang="en" altLang="ko-Kore-KR" sz="1200" dirty="0">
                <a:solidFill>
                  <a:schemeClr val="tx1">
                    <a:lumMod val="65000"/>
                    <a:lumOff val="35000"/>
                  </a:schemeClr>
                </a:solidFill>
              </a:rPr>
              <a:t> ad sea. Eu cum </a:t>
            </a:r>
            <a:r>
              <a:rPr kumimoji="1" lang="en" altLang="ko-Kore-KR" sz="1200" dirty="0" err="1">
                <a:solidFill>
                  <a:schemeClr val="tx1">
                    <a:lumMod val="65000"/>
                    <a:lumOff val="35000"/>
                  </a:schemeClr>
                </a:solidFill>
              </a:rPr>
              <a:t>mutat</a:t>
            </a:r>
            <a:r>
              <a:rPr kumimoji="1" lang="en" altLang="ko-Kore-KR" sz="1200" dirty="0">
                <a:solidFill>
                  <a:schemeClr val="tx1">
                    <a:lumMod val="65000"/>
                    <a:lumOff val="35000"/>
                  </a:schemeClr>
                </a:solidFill>
              </a:rPr>
              <a:t> solum, </a:t>
            </a:r>
            <a:r>
              <a:rPr kumimoji="1" lang="en" altLang="ko-Kore-KR" sz="1200" dirty="0" err="1">
                <a:solidFill>
                  <a:schemeClr val="tx1">
                    <a:lumMod val="65000"/>
                    <a:lumOff val="35000"/>
                  </a:schemeClr>
                </a:solidFill>
              </a:rPr>
              <a:t>ea</a:t>
            </a:r>
            <a:r>
              <a:rPr kumimoji="1" lang="en" altLang="ko-Kore-KR" sz="1200" dirty="0">
                <a:solidFill>
                  <a:schemeClr val="tx1">
                    <a:lumMod val="65000"/>
                    <a:lumOff val="35000"/>
                  </a:schemeClr>
                </a:solidFill>
              </a:rPr>
              <a:t> vim </a:t>
            </a:r>
            <a:r>
              <a:rPr kumimoji="1" lang="en" altLang="ko-Kore-KR" sz="1200" dirty="0" err="1">
                <a:solidFill>
                  <a:schemeClr val="tx1">
                    <a:lumMod val="65000"/>
                    <a:lumOff val="35000"/>
                  </a:schemeClr>
                </a:solidFill>
              </a:rPr>
              <a:t>percipit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a:t>
            </a:r>
            <a:endParaRPr kumimoji="1" lang="ko-Kore-KR" altLang="en-US" sz="1200" dirty="0">
              <a:solidFill>
                <a:schemeClr val="tx1">
                  <a:lumMod val="65000"/>
                  <a:lumOff val="35000"/>
                </a:schemeClr>
              </a:solidFill>
            </a:endParaRPr>
          </a:p>
          <a:p>
            <a:endParaRPr kumimoji="1" lang="ko-Kore-KR" altLang="en-US" sz="1200" dirty="0">
              <a:solidFill>
                <a:schemeClr val="tx1">
                  <a:lumMod val="65000"/>
                  <a:lumOff val="35000"/>
                </a:schemeClr>
              </a:solidFill>
            </a:endParaRPr>
          </a:p>
        </p:txBody>
      </p:sp>
      <p:sp>
        <p:nvSpPr>
          <p:cNvPr id="11" name="TextBox 10">
            <a:extLst>
              <a:ext uri="{FF2B5EF4-FFF2-40B4-BE49-F238E27FC236}">
                <a16:creationId xmlns:a16="http://schemas.microsoft.com/office/drawing/2014/main" id="{8F5C2943-4B3D-CD41-828D-F1FAE7C6C806}"/>
              </a:ext>
            </a:extLst>
          </p:cNvPr>
          <p:cNvSpPr txBox="1"/>
          <p:nvPr/>
        </p:nvSpPr>
        <p:spPr>
          <a:xfrm>
            <a:off x="1118924" y="3723247"/>
            <a:ext cx="2982187" cy="923330"/>
          </a:xfrm>
          <a:prstGeom prst="rect">
            <a:avLst/>
          </a:prstGeom>
          <a:noFill/>
          <a:ln>
            <a:noFill/>
          </a:ln>
        </p:spPr>
        <p:txBody>
          <a:bodyPr wrap="square" rtlCol="0">
            <a:spAutoFit/>
          </a:bodyPr>
          <a:lstStyle/>
          <a:p>
            <a:r>
              <a:rPr kumimoji="1" lang="en-US" altLang="ko-KR" b="1" i="1" dirty="0">
                <a:solidFill>
                  <a:schemeClr val="accent1">
                    <a:lumMod val="60000"/>
                    <a:lumOff val="40000"/>
                  </a:schemeClr>
                </a:solidFill>
              </a:rPr>
              <a:t>02.</a:t>
            </a:r>
            <a:r>
              <a:rPr kumimoji="1" lang="ko-KR" altLang="en-US" b="1" i="1" dirty="0">
                <a:solidFill>
                  <a:schemeClr val="accent1">
                    <a:lumMod val="60000"/>
                    <a:lumOff val="40000"/>
                  </a:schemeClr>
                </a:solidFill>
              </a:rPr>
              <a:t> </a:t>
            </a:r>
            <a:endParaRPr kumimoji="1" lang="en-US" altLang="ko-KR" b="1" i="1" dirty="0">
              <a:solidFill>
                <a:schemeClr val="accent1">
                  <a:lumMod val="60000"/>
                  <a:lumOff val="40000"/>
                </a:schemeClr>
              </a:solidFill>
            </a:endParaRPr>
          </a:p>
          <a:p>
            <a:r>
              <a:rPr kumimoji="1" lang="en" altLang="ko-Kore-KR" i="1" dirty="0">
                <a:solidFill>
                  <a:schemeClr val="accent1">
                    <a:lumMod val="60000"/>
                    <a:lumOff val="40000"/>
                  </a:schemeClr>
                </a:solidFill>
              </a:rPr>
              <a:t>Lorem ipsum dolor sit </a:t>
            </a:r>
            <a:r>
              <a:rPr kumimoji="1" lang="en" altLang="ko-Kore-KR" i="1" dirty="0" err="1">
                <a:solidFill>
                  <a:schemeClr val="accent1">
                    <a:lumMod val="60000"/>
                    <a:lumOff val="40000"/>
                  </a:schemeClr>
                </a:solidFill>
              </a:rPr>
              <a:t>amet</a:t>
            </a:r>
            <a:r>
              <a:rPr kumimoji="1" lang="en" altLang="ko-Kore-KR" i="1" dirty="0">
                <a:solidFill>
                  <a:schemeClr val="accent1">
                    <a:lumMod val="60000"/>
                    <a:lumOff val="40000"/>
                  </a:schemeClr>
                </a:solidFill>
              </a:rPr>
              <a:t>,</a:t>
            </a:r>
          </a:p>
          <a:p>
            <a:r>
              <a:rPr kumimoji="1" lang="en" altLang="ko-Kore-KR" i="1" dirty="0">
                <a:solidFill>
                  <a:schemeClr val="accent1">
                    <a:lumMod val="60000"/>
                    <a:lumOff val="40000"/>
                  </a:schemeClr>
                </a:solidFill>
              </a:rPr>
              <a:t>cum no </a:t>
            </a:r>
            <a:r>
              <a:rPr kumimoji="1" lang="en" altLang="ko-Kore-KR" i="1" dirty="0" err="1">
                <a:solidFill>
                  <a:schemeClr val="accent1">
                    <a:lumMod val="60000"/>
                    <a:lumOff val="40000"/>
                  </a:schemeClr>
                </a:solidFill>
              </a:rPr>
              <a:t>audiam</a:t>
            </a:r>
            <a:endParaRPr kumimoji="1" lang="ko-Kore-KR" altLang="en-US" i="1" dirty="0">
              <a:solidFill>
                <a:schemeClr val="accent1">
                  <a:lumMod val="60000"/>
                  <a:lumOff val="40000"/>
                </a:schemeClr>
              </a:solidFill>
            </a:endParaRPr>
          </a:p>
        </p:txBody>
      </p:sp>
      <p:sp>
        <p:nvSpPr>
          <p:cNvPr id="14" name="직사각형 13">
            <a:extLst>
              <a:ext uri="{FF2B5EF4-FFF2-40B4-BE49-F238E27FC236}">
                <a16:creationId xmlns:a16="http://schemas.microsoft.com/office/drawing/2014/main" id="{0AEC150F-65DB-1043-AD75-99D91917513E}"/>
              </a:ext>
            </a:extLst>
          </p:cNvPr>
          <p:cNvSpPr/>
          <p:nvPr/>
        </p:nvSpPr>
        <p:spPr>
          <a:xfrm>
            <a:off x="0" y="2"/>
            <a:ext cx="12192000" cy="297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5" name="직사각형 14">
            <a:extLst>
              <a:ext uri="{FF2B5EF4-FFF2-40B4-BE49-F238E27FC236}">
                <a16:creationId xmlns:a16="http://schemas.microsoft.com/office/drawing/2014/main" id="{D5F3CF54-6DA2-7449-AB06-7057DAEFC4BB}"/>
              </a:ext>
            </a:extLst>
          </p:cNvPr>
          <p:cNvSpPr/>
          <p:nvPr/>
        </p:nvSpPr>
        <p:spPr>
          <a:xfrm>
            <a:off x="0" y="6556530"/>
            <a:ext cx="12192000" cy="297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260164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B43BB-2735-42A9-9C9C-AC5D7E29C82A}"/>
              </a:ext>
            </a:extLst>
          </p:cNvPr>
          <p:cNvSpPr>
            <a:spLocks noGrp="1"/>
          </p:cNvSpPr>
          <p:nvPr>
            <p:ph type="title"/>
          </p:nvPr>
        </p:nvSpPr>
        <p:spPr>
          <a:xfrm>
            <a:off x="831353" y="1396927"/>
            <a:ext cx="4584105" cy="1786938"/>
          </a:xfrm>
        </p:spPr>
        <p:txBody>
          <a:bodyPr/>
          <a:lstStyle/>
          <a:p>
            <a:r>
              <a:rPr lang="en-US" altLang="ko-KR" b="0" dirty="0"/>
              <a:t>France  </a:t>
            </a:r>
            <a:r>
              <a:rPr lang="en-US" altLang="ko-KR" dirty="0"/>
              <a:t>Map of </a:t>
            </a:r>
            <a:br>
              <a:rPr lang="en-US" altLang="ko-KR" dirty="0"/>
            </a:br>
            <a:r>
              <a:rPr lang="en-US" altLang="ko-KR" dirty="0"/>
              <a:t>with Bar Chart</a:t>
            </a:r>
            <a:endParaRPr lang="ko-KR" altLang="en-US" dirty="0"/>
          </a:p>
        </p:txBody>
      </p:sp>
      <p:sp>
        <p:nvSpPr>
          <p:cNvPr id="6" name="Freeform 292">
            <a:extLst>
              <a:ext uri="{FF2B5EF4-FFF2-40B4-BE49-F238E27FC236}">
                <a16:creationId xmlns:a16="http://schemas.microsoft.com/office/drawing/2014/main" id="{53B8CBF1-9327-4DE3-B789-CD85D1D9C84B}"/>
              </a:ext>
            </a:extLst>
          </p:cNvPr>
          <p:cNvSpPr>
            <a:spLocks/>
          </p:cNvSpPr>
          <p:nvPr/>
        </p:nvSpPr>
        <p:spPr bwMode="auto">
          <a:xfrm>
            <a:off x="6446223" y="1604245"/>
            <a:ext cx="4077404" cy="3893355"/>
          </a:xfrm>
          <a:custGeom>
            <a:avLst/>
            <a:gdLst>
              <a:gd name="T0" fmla="*/ 1583 w 1728"/>
              <a:gd name="T1" fmla="*/ 1195 h 1650"/>
              <a:gd name="T2" fmla="*/ 1613 w 1728"/>
              <a:gd name="T3" fmla="*/ 1076 h 1650"/>
              <a:gd name="T4" fmla="*/ 1595 w 1728"/>
              <a:gd name="T5" fmla="*/ 999 h 1650"/>
              <a:gd name="T6" fmla="*/ 1546 w 1728"/>
              <a:gd name="T7" fmla="*/ 891 h 1650"/>
              <a:gd name="T8" fmla="*/ 1457 w 1728"/>
              <a:gd name="T9" fmla="*/ 962 h 1650"/>
              <a:gd name="T10" fmla="*/ 1457 w 1728"/>
              <a:gd name="T11" fmla="*/ 928 h 1650"/>
              <a:gd name="T12" fmla="*/ 1524 w 1728"/>
              <a:gd name="T13" fmla="*/ 780 h 1650"/>
              <a:gd name="T14" fmla="*/ 1546 w 1728"/>
              <a:gd name="T15" fmla="*/ 688 h 1650"/>
              <a:gd name="T16" fmla="*/ 1635 w 1728"/>
              <a:gd name="T17" fmla="*/ 684 h 1650"/>
              <a:gd name="T18" fmla="*/ 1643 w 1728"/>
              <a:gd name="T19" fmla="*/ 577 h 1650"/>
              <a:gd name="T20" fmla="*/ 1695 w 1728"/>
              <a:gd name="T21" fmla="*/ 436 h 1650"/>
              <a:gd name="T22" fmla="*/ 1635 w 1728"/>
              <a:gd name="T23" fmla="*/ 366 h 1650"/>
              <a:gd name="T24" fmla="*/ 1535 w 1728"/>
              <a:gd name="T25" fmla="*/ 377 h 1650"/>
              <a:gd name="T26" fmla="*/ 1461 w 1728"/>
              <a:gd name="T27" fmla="*/ 322 h 1650"/>
              <a:gd name="T28" fmla="*/ 1379 w 1728"/>
              <a:gd name="T29" fmla="*/ 285 h 1650"/>
              <a:gd name="T30" fmla="*/ 1276 w 1728"/>
              <a:gd name="T31" fmla="*/ 229 h 1650"/>
              <a:gd name="T32" fmla="*/ 1205 w 1728"/>
              <a:gd name="T33" fmla="*/ 218 h 1650"/>
              <a:gd name="T34" fmla="*/ 1135 w 1728"/>
              <a:gd name="T35" fmla="*/ 137 h 1650"/>
              <a:gd name="T36" fmla="*/ 1031 w 1728"/>
              <a:gd name="T37" fmla="*/ 63 h 1650"/>
              <a:gd name="T38" fmla="*/ 949 w 1728"/>
              <a:gd name="T39" fmla="*/ 26 h 1650"/>
              <a:gd name="T40" fmla="*/ 890 w 1728"/>
              <a:gd name="T41" fmla="*/ 107 h 1650"/>
              <a:gd name="T42" fmla="*/ 790 w 1728"/>
              <a:gd name="T43" fmla="*/ 237 h 1650"/>
              <a:gd name="T44" fmla="*/ 664 w 1728"/>
              <a:gd name="T45" fmla="*/ 285 h 1650"/>
              <a:gd name="T46" fmla="*/ 623 w 1728"/>
              <a:gd name="T47" fmla="*/ 348 h 1650"/>
              <a:gd name="T48" fmla="*/ 504 w 1728"/>
              <a:gd name="T49" fmla="*/ 318 h 1650"/>
              <a:gd name="T50" fmla="*/ 445 w 1728"/>
              <a:gd name="T51" fmla="*/ 277 h 1650"/>
              <a:gd name="T52" fmla="*/ 400 w 1728"/>
              <a:gd name="T53" fmla="*/ 318 h 1650"/>
              <a:gd name="T54" fmla="*/ 441 w 1728"/>
              <a:gd name="T55" fmla="*/ 425 h 1650"/>
              <a:gd name="T56" fmla="*/ 386 w 1728"/>
              <a:gd name="T57" fmla="*/ 473 h 1650"/>
              <a:gd name="T58" fmla="*/ 293 w 1728"/>
              <a:gd name="T59" fmla="*/ 492 h 1650"/>
              <a:gd name="T60" fmla="*/ 163 w 1728"/>
              <a:gd name="T61" fmla="*/ 462 h 1650"/>
              <a:gd name="T62" fmla="*/ 85 w 1728"/>
              <a:gd name="T63" fmla="*/ 462 h 1650"/>
              <a:gd name="T64" fmla="*/ 11 w 1728"/>
              <a:gd name="T65" fmla="*/ 529 h 1650"/>
              <a:gd name="T66" fmla="*/ 41 w 1728"/>
              <a:gd name="T67" fmla="*/ 533 h 1650"/>
              <a:gd name="T68" fmla="*/ 63 w 1728"/>
              <a:gd name="T69" fmla="*/ 547 h 1650"/>
              <a:gd name="T70" fmla="*/ 22 w 1728"/>
              <a:gd name="T71" fmla="*/ 592 h 1650"/>
              <a:gd name="T72" fmla="*/ 89 w 1728"/>
              <a:gd name="T73" fmla="*/ 621 h 1650"/>
              <a:gd name="T74" fmla="*/ 185 w 1728"/>
              <a:gd name="T75" fmla="*/ 662 h 1650"/>
              <a:gd name="T76" fmla="*/ 278 w 1728"/>
              <a:gd name="T77" fmla="*/ 666 h 1650"/>
              <a:gd name="T78" fmla="*/ 323 w 1728"/>
              <a:gd name="T79" fmla="*/ 692 h 1650"/>
              <a:gd name="T80" fmla="*/ 371 w 1728"/>
              <a:gd name="T81" fmla="*/ 725 h 1650"/>
              <a:gd name="T82" fmla="*/ 371 w 1728"/>
              <a:gd name="T83" fmla="*/ 743 h 1650"/>
              <a:gd name="T84" fmla="*/ 360 w 1728"/>
              <a:gd name="T85" fmla="*/ 829 h 1650"/>
              <a:gd name="T86" fmla="*/ 467 w 1728"/>
              <a:gd name="T87" fmla="*/ 906 h 1650"/>
              <a:gd name="T88" fmla="*/ 501 w 1728"/>
              <a:gd name="T89" fmla="*/ 1002 h 1650"/>
              <a:gd name="T90" fmla="*/ 560 w 1728"/>
              <a:gd name="T91" fmla="*/ 1073 h 1650"/>
              <a:gd name="T92" fmla="*/ 515 w 1728"/>
              <a:gd name="T93" fmla="*/ 1069 h 1650"/>
              <a:gd name="T94" fmla="*/ 512 w 1728"/>
              <a:gd name="T95" fmla="*/ 1224 h 1650"/>
              <a:gd name="T96" fmla="*/ 419 w 1728"/>
              <a:gd name="T97" fmla="*/ 1454 h 1650"/>
              <a:gd name="T98" fmla="*/ 475 w 1728"/>
              <a:gd name="T99" fmla="*/ 1509 h 1650"/>
              <a:gd name="T100" fmla="*/ 601 w 1728"/>
              <a:gd name="T101" fmla="*/ 1583 h 1650"/>
              <a:gd name="T102" fmla="*/ 731 w 1728"/>
              <a:gd name="T103" fmla="*/ 1613 h 1650"/>
              <a:gd name="T104" fmla="*/ 890 w 1728"/>
              <a:gd name="T105" fmla="*/ 1594 h 1650"/>
              <a:gd name="T106" fmla="*/ 1075 w 1728"/>
              <a:gd name="T107" fmla="*/ 1650 h 1650"/>
              <a:gd name="T108" fmla="*/ 1079 w 1728"/>
              <a:gd name="T109" fmla="*/ 1513 h 1650"/>
              <a:gd name="T110" fmla="*/ 1198 w 1728"/>
              <a:gd name="T111" fmla="*/ 1439 h 1650"/>
              <a:gd name="T112" fmla="*/ 1316 w 1728"/>
              <a:gd name="T113" fmla="*/ 1446 h 1650"/>
              <a:gd name="T114" fmla="*/ 1524 w 1728"/>
              <a:gd name="T115" fmla="*/ 1528 h 1650"/>
              <a:gd name="T116" fmla="*/ 1669 w 1728"/>
              <a:gd name="T117" fmla="*/ 1383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28" h="1650">
                <a:moveTo>
                  <a:pt x="1684" y="1306"/>
                </a:moveTo>
                <a:lnTo>
                  <a:pt x="1639" y="1306"/>
                </a:lnTo>
                <a:lnTo>
                  <a:pt x="1591" y="1272"/>
                </a:lnTo>
                <a:lnTo>
                  <a:pt x="1583" y="1195"/>
                </a:lnTo>
                <a:lnTo>
                  <a:pt x="1546" y="1154"/>
                </a:lnTo>
                <a:lnTo>
                  <a:pt x="1569" y="1132"/>
                </a:lnTo>
                <a:lnTo>
                  <a:pt x="1602" y="1124"/>
                </a:lnTo>
                <a:lnTo>
                  <a:pt x="1613" y="1076"/>
                </a:lnTo>
                <a:lnTo>
                  <a:pt x="1583" y="1050"/>
                </a:lnTo>
                <a:lnTo>
                  <a:pt x="1580" y="1013"/>
                </a:lnTo>
                <a:lnTo>
                  <a:pt x="1591" y="999"/>
                </a:lnTo>
                <a:lnTo>
                  <a:pt x="1595" y="999"/>
                </a:lnTo>
                <a:lnTo>
                  <a:pt x="1591" y="973"/>
                </a:lnTo>
                <a:lnTo>
                  <a:pt x="1572" y="958"/>
                </a:lnTo>
                <a:lnTo>
                  <a:pt x="1561" y="921"/>
                </a:lnTo>
                <a:lnTo>
                  <a:pt x="1546" y="891"/>
                </a:lnTo>
                <a:lnTo>
                  <a:pt x="1502" y="891"/>
                </a:lnTo>
                <a:lnTo>
                  <a:pt x="1480" y="910"/>
                </a:lnTo>
                <a:lnTo>
                  <a:pt x="1494" y="947"/>
                </a:lnTo>
                <a:lnTo>
                  <a:pt x="1457" y="962"/>
                </a:lnTo>
                <a:lnTo>
                  <a:pt x="1424" y="958"/>
                </a:lnTo>
                <a:lnTo>
                  <a:pt x="1420" y="936"/>
                </a:lnTo>
                <a:lnTo>
                  <a:pt x="1439" y="925"/>
                </a:lnTo>
                <a:lnTo>
                  <a:pt x="1457" y="928"/>
                </a:lnTo>
                <a:lnTo>
                  <a:pt x="1457" y="899"/>
                </a:lnTo>
                <a:lnTo>
                  <a:pt x="1461" y="851"/>
                </a:lnTo>
                <a:lnTo>
                  <a:pt x="1502" y="788"/>
                </a:lnTo>
                <a:lnTo>
                  <a:pt x="1524" y="780"/>
                </a:lnTo>
                <a:lnTo>
                  <a:pt x="1554" y="743"/>
                </a:lnTo>
                <a:lnTo>
                  <a:pt x="1583" y="732"/>
                </a:lnTo>
                <a:lnTo>
                  <a:pt x="1576" y="703"/>
                </a:lnTo>
                <a:lnTo>
                  <a:pt x="1546" y="688"/>
                </a:lnTo>
                <a:lnTo>
                  <a:pt x="1565" y="662"/>
                </a:lnTo>
                <a:lnTo>
                  <a:pt x="1598" y="658"/>
                </a:lnTo>
                <a:lnTo>
                  <a:pt x="1609" y="681"/>
                </a:lnTo>
                <a:lnTo>
                  <a:pt x="1635" y="684"/>
                </a:lnTo>
                <a:lnTo>
                  <a:pt x="1684" y="666"/>
                </a:lnTo>
                <a:lnTo>
                  <a:pt x="1669" y="640"/>
                </a:lnTo>
                <a:lnTo>
                  <a:pt x="1643" y="621"/>
                </a:lnTo>
                <a:lnTo>
                  <a:pt x="1643" y="577"/>
                </a:lnTo>
                <a:lnTo>
                  <a:pt x="1658" y="525"/>
                </a:lnTo>
                <a:lnTo>
                  <a:pt x="1676" y="507"/>
                </a:lnTo>
                <a:lnTo>
                  <a:pt x="1676" y="485"/>
                </a:lnTo>
                <a:lnTo>
                  <a:pt x="1695" y="436"/>
                </a:lnTo>
                <a:lnTo>
                  <a:pt x="1728" y="403"/>
                </a:lnTo>
                <a:lnTo>
                  <a:pt x="1698" y="385"/>
                </a:lnTo>
                <a:lnTo>
                  <a:pt x="1669" y="385"/>
                </a:lnTo>
                <a:lnTo>
                  <a:pt x="1635" y="366"/>
                </a:lnTo>
                <a:lnTo>
                  <a:pt x="1606" y="377"/>
                </a:lnTo>
                <a:lnTo>
                  <a:pt x="1587" y="370"/>
                </a:lnTo>
                <a:lnTo>
                  <a:pt x="1561" y="370"/>
                </a:lnTo>
                <a:lnTo>
                  <a:pt x="1535" y="377"/>
                </a:lnTo>
                <a:lnTo>
                  <a:pt x="1509" y="355"/>
                </a:lnTo>
                <a:lnTo>
                  <a:pt x="1509" y="337"/>
                </a:lnTo>
                <a:lnTo>
                  <a:pt x="1480" y="314"/>
                </a:lnTo>
                <a:lnTo>
                  <a:pt x="1461" y="322"/>
                </a:lnTo>
                <a:lnTo>
                  <a:pt x="1420" y="314"/>
                </a:lnTo>
                <a:lnTo>
                  <a:pt x="1405" y="285"/>
                </a:lnTo>
                <a:lnTo>
                  <a:pt x="1402" y="285"/>
                </a:lnTo>
                <a:lnTo>
                  <a:pt x="1379" y="285"/>
                </a:lnTo>
                <a:lnTo>
                  <a:pt x="1368" y="292"/>
                </a:lnTo>
                <a:lnTo>
                  <a:pt x="1339" y="274"/>
                </a:lnTo>
                <a:lnTo>
                  <a:pt x="1309" y="270"/>
                </a:lnTo>
                <a:lnTo>
                  <a:pt x="1276" y="229"/>
                </a:lnTo>
                <a:lnTo>
                  <a:pt x="1253" y="222"/>
                </a:lnTo>
                <a:lnTo>
                  <a:pt x="1242" y="207"/>
                </a:lnTo>
                <a:lnTo>
                  <a:pt x="1224" y="207"/>
                </a:lnTo>
                <a:lnTo>
                  <a:pt x="1205" y="218"/>
                </a:lnTo>
                <a:lnTo>
                  <a:pt x="1175" y="203"/>
                </a:lnTo>
                <a:lnTo>
                  <a:pt x="1172" y="163"/>
                </a:lnTo>
                <a:lnTo>
                  <a:pt x="1153" y="152"/>
                </a:lnTo>
                <a:lnTo>
                  <a:pt x="1135" y="137"/>
                </a:lnTo>
                <a:lnTo>
                  <a:pt x="1116" y="137"/>
                </a:lnTo>
                <a:lnTo>
                  <a:pt x="1072" y="104"/>
                </a:lnTo>
                <a:lnTo>
                  <a:pt x="1068" y="78"/>
                </a:lnTo>
                <a:lnTo>
                  <a:pt x="1031" y="63"/>
                </a:lnTo>
                <a:lnTo>
                  <a:pt x="1023" y="11"/>
                </a:lnTo>
                <a:lnTo>
                  <a:pt x="1009" y="0"/>
                </a:lnTo>
                <a:lnTo>
                  <a:pt x="1001" y="7"/>
                </a:lnTo>
                <a:lnTo>
                  <a:pt x="949" y="26"/>
                </a:lnTo>
                <a:lnTo>
                  <a:pt x="938" y="15"/>
                </a:lnTo>
                <a:lnTo>
                  <a:pt x="894" y="41"/>
                </a:lnTo>
                <a:lnTo>
                  <a:pt x="883" y="70"/>
                </a:lnTo>
                <a:lnTo>
                  <a:pt x="890" y="107"/>
                </a:lnTo>
                <a:lnTo>
                  <a:pt x="879" y="163"/>
                </a:lnTo>
                <a:lnTo>
                  <a:pt x="838" y="203"/>
                </a:lnTo>
                <a:lnTo>
                  <a:pt x="838" y="222"/>
                </a:lnTo>
                <a:lnTo>
                  <a:pt x="790" y="237"/>
                </a:lnTo>
                <a:lnTo>
                  <a:pt x="764" y="237"/>
                </a:lnTo>
                <a:lnTo>
                  <a:pt x="734" y="229"/>
                </a:lnTo>
                <a:lnTo>
                  <a:pt x="679" y="259"/>
                </a:lnTo>
                <a:lnTo>
                  <a:pt x="664" y="285"/>
                </a:lnTo>
                <a:lnTo>
                  <a:pt x="675" y="303"/>
                </a:lnTo>
                <a:lnTo>
                  <a:pt x="701" y="314"/>
                </a:lnTo>
                <a:lnTo>
                  <a:pt x="667" y="337"/>
                </a:lnTo>
                <a:lnTo>
                  <a:pt x="623" y="348"/>
                </a:lnTo>
                <a:lnTo>
                  <a:pt x="564" y="340"/>
                </a:lnTo>
                <a:lnTo>
                  <a:pt x="538" y="325"/>
                </a:lnTo>
                <a:lnTo>
                  <a:pt x="515" y="337"/>
                </a:lnTo>
                <a:lnTo>
                  <a:pt x="504" y="318"/>
                </a:lnTo>
                <a:lnTo>
                  <a:pt x="486" y="303"/>
                </a:lnTo>
                <a:lnTo>
                  <a:pt x="497" y="277"/>
                </a:lnTo>
                <a:lnTo>
                  <a:pt x="471" y="266"/>
                </a:lnTo>
                <a:lnTo>
                  <a:pt x="445" y="277"/>
                </a:lnTo>
                <a:lnTo>
                  <a:pt x="412" y="274"/>
                </a:lnTo>
                <a:lnTo>
                  <a:pt x="393" y="266"/>
                </a:lnTo>
                <a:lnTo>
                  <a:pt x="404" y="303"/>
                </a:lnTo>
                <a:lnTo>
                  <a:pt x="400" y="318"/>
                </a:lnTo>
                <a:lnTo>
                  <a:pt x="449" y="362"/>
                </a:lnTo>
                <a:lnTo>
                  <a:pt x="441" y="377"/>
                </a:lnTo>
                <a:lnTo>
                  <a:pt x="449" y="403"/>
                </a:lnTo>
                <a:lnTo>
                  <a:pt x="441" y="425"/>
                </a:lnTo>
                <a:lnTo>
                  <a:pt x="456" y="444"/>
                </a:lnTo>
                <a:lnTo>
                  <a:pt x="460" y="470"/>
                </a:lnTo>
                <a:lnTo>
                  <a:pt x="408" y="466"/>
                </a:lnTo>
                <a:lnTo>
                  <a:pt x="386" y="473"/>
                </a:lnTo>
                <a:lnTo>
                  <a:pt x="363" y="466"/>
                </a:lnTo>
                <a:lnTo>
                  <a:pt x="337" y="473"/>
                </a:lnTo>
                <a:lnTo>
                  <a:pt x="326" y="462"/>
                </a:lnTo>
                <a:lnTo>
                  <a:pt x="293" y="492"/>
                </a:lnTo>
                <a:lnTo>
                  <a:pt x="252" y="436"/>
                </a:lnTo>
                <a:lnTo>
                  <a:pt x="226" y="425"/>
                </a:lnTo>
                <a:lnTo>
                  <a:pt x="193" y="436"/>
                </a:lnTo>
                <a:lnTo>
                  <a:pt x="163" y="462"/>
                </a:lnTo>
                <a:lnTo>
                  <a:pt x="148" y="455"/>
                </a:lnTo>
                <a:lnTo>
                  <a:pt x="130" y="470"/>
                </a:lnTo>
                <a:lnTo>
                  <a:pt x="115" y="459"/>
                </a:lnTo>
                <a:lnTo>
                  <a:pt x="85" y="462"/>
                </a:lnTo>
                <a:lnTo>
                  <a:pt x="67" y="481"/>
                </a:lnTo>
                <a:lnTo>
                  <a:pt x="19" y="485"/>
                </a:lnTo>
                <a:lnTo>
                  <a:pt x="0" y="510"/>
                </a:lnTo>
                <a:lnTo>
                  <a:pt x="11" y="529"/>
                </a:lnTo>
                <a:lnTo>
                  <a:pt x="37" y="518"/>
                </a:lnTo>
                <a:lnTo>
                  <a:pt x="63" y="529"/>
                </a:lnTo>
                <a:lnTo>
                  <a:pt x="70" y="536"/>
                </a:lnTo>
                <a:lnTo>
                  <a:pt x="41" y="533"/>
                </a:lnTo>
                <a:lnTo>
                  <a:pt x="26" y="533"/>
                </a:lnTo>
                <a:lnTo>
                  <a:pt x="33" y="562"/>
                </a:lnTo>
                <a:lnTo>
                  <a:pt x="44" y="540"/>
                </a:lnTo>
                <a:lnTo>
                  <a:pt x="63" y="547"/>
                </a:lnTo>
                <a:lnTo>
                  <a:pt x="67" y="566"/>
                </a:lnTo>
                <a:lnTo>
                  <a:pt x="48" y="573"/>
                </a:lnTo>
                <a:lnTo>
                  <a:pt x="22" y="584"/>
                </a:lnTo>
                <a:lnTo>
                  <a:pt x="22" y="592"/>
                </a:lnTo>
                <a:lnTo>
                  <a:pt x="48" y="592"/>
                </a:lnTo>
                <a:lnTo>
                  <a:pt x="59" y="625"/>
                </a:lnTo>
                <a:lnTo>
                  <a:pt x="59" y="644"/>
                </a:lnTo>
                <a:lnTo>
                  <a:pt x="89" y="621"/>
                </a:lnTo>
                <a:lnTo>
                  <a:pt x="111" y="629"/>
                </a:lnTo>
                <a:lnTo>
                  <a:pt x="130" y="625"/>
                </a:lnTo>
                <a:lnTo>
                  <a:pt x="178" y="644"/>
                </a:lnTo>
                <a:lnTo>
                  <a:pt x="185" y="662"/>
                </a:lnTo>
                <a:lnTo>
                  <a:pt x="208" y="662"/>
                </a:lnTo>
                <a:lnTo>
                  <a:pt x="241" y="684"/>
                </a:lnTo>
                <a:lnTo>
                  <a:pt x="263" y="662"/>
                </a:lnTo>
                <a:lnTo>
                  <a:pt x="278" y="666"/>
                </a:lnTo>
                <a:lnTo>
                  <a:pt x="274" y="681"/>
                </a:lnTo>
                <a:lnTo>
                  <a:pt x="282" y="692"/>
                </a:lnTo>
                <a:lnTo>
                  <a:pt x="308" y="677"/>
                </a:lnTo>
                <a:lnTo>
                  <a:pt x="323" y="692"/>
                </a:lnTo>
                <a:lnTo>
                  <a:pt x="311" y="721"/>
                </a:lnTo>
                <a:lnTo>
                  <a:pt x="323" y="743"/>
                </a:lnTo>
                <a:lnTo>
                  <a:pt x="341" y="743"/>
                </a:lnTo>
                <a:lnTo>
                  <a:pt x="371" y="725"/>
                </a:lnTo>
                <a:lnTo>
                  <a:pt x="400" y="729"/>
                </a:lnTo>
                <a:lnTo>
                  <a:pt x="419" y="755"/>
                </a:lnTo>
                <a:lnTo>
                  <a:pt x="397" y="743"/>
                </a:lnTo>
                <a:lnTo>
                  <a:pt x="371" y="743"/>
                </a:lnTo>
                <a:lnTo>
                  <a:pt x="352" y="769"/>
                </a:lnTo>
                <a:lnTo>
                  <a:pt x="367" y="773"/>
                </a:lnTo>
                <a:lnTo>
                  <a:pt x="375" y="803"/>
                </a:lnTo>
                <a:lnTo>
                  <a:pt x="360" y="829"/>
                </a:lnTo>
                <a:lnTo>
                  <a:pt x="367" y="847"/>
                </a:lnTo>
                <a:lnTo>
                  <a:pt x="389" y="851"/>
                </a:lnTo>
                <a:lnTo>
                  <a:pt x="430" y="899"/>
                </a:lnTo>
                <a:lnTo>
                  <a:pt x="467" y="906"/>
                </a:lnTo>
                <a:lnTo>
                  <a:pt x="501" y="925"/>
                </a:lnTo>
                <a:lnTo>
                  <a:pt x="501" y="951"/>
                </a:lnTo>
                <a:lnTo>
                  <a:pt x="515" y="973"/>
                </a:lnTo>
                <a:lnTo>
                  <a:pt x="501" y="1002"/>
                </a:lnTo>
                <a:lnTo>
                  <a:pt x="497" y="1006"/>
                </a:lnTo>
                <a:lnTo>
                  <a:pt x="489" y="1032"/>
                </a:lnTo>
                <a:lnTo>
                  <a:pt x="515" y="1039"/>
                </a:lnTo>
                <a:lnTo>
                  <a:pt x="560" y="1073"/>
                </a:lnTo>
                <a:lnTo>
                  <a:pt x="593" y="1161"/>
                </a:lnTo>
                <a:lnTo>
                  <a:pt x="556" y="1121"/>
                </a:lnTo>
                <a:lnTo>
                  <a:pt x="545" y="1084"/>
                </a:lnTo>
                <a:lnTo>
                  <a:pt x="515" y="1069"/>
                </a:lnTo>
                <a:lnTo>
                  <a:pt x="501" y="1080"/>
                </a:lnTo>
                <a:lnTo>
                  <a:pt x="486" y="1154"/>
                </a:lnTo>
                <a:lnTo>
                  <a:pt x="486" y="1210"/>
                </a:lnTo>
                <a:lnTo>
                  <a:pt x="512" y="1224"/>
                </a:lnTo>
                <a:lnTo>
                  <a:pt x="489" y="1239"/>
                </a:lnTo>
                <a:lnTo>
                  <a:pt x="482" y="1343"/>
                </a:lnTo>
                <a:lnTo>
                  <a:pt x="456" y="1431"/>
                </a:lnTo>
                <a:lnTo>
                  <a:pt x="419" y="1454"/>
                </a:lnTo>
                <a:lnTo>
                  <a:pt x="445" y="1468"/>
                </a:lnTo>
                <a:lnTo>
                  <a:pt x="449" y="1476"/>
                </a:lnTo>
                <a:lnTo>
                  <a:pt x="467" y="1480"/>
                </a:lnTo>
                <a:lnTo>
                  <a:pt x="475" y="1509"/>
                </a:lnTo>
                <a:lnTo>
                  <a:pt x="471" y="1535"/>
                </a:lnTo>
                <a:lnTo>
                  <a:pt x="515" y="1528"/>
                </a:lnTo>
                <a:lnTo>
                  <a:pt x="575" y="1554"/>
                </a:lnTo>
                <a:lnTo>
                  <a:pt x="601" y="1583"/>
                </a:lnTo>
                <a:lnTo>
                  <a:pt x="634" y="1568"/>
                </a:lnTo>
                <a:lnTo>
                  <a:pt x="667" y="1605"/>
                </a:lnTo>
                <a:lnTo>
                  <a:pt x="708" y="1602"/>
                </a:lnTo>
                <a:lnTo>
                  <a:pt x="731" y="1613"/>
                </a:lnTo>
                <a:lnTo>
                  <a:pt x="756" y="1587"/>
                </a:lnTo>
                <a:lnTo>
                  <a:pt x="823" y="1583"/>
                </a:lnTo>
                <a:lnTo>
                  <a:pt x="849" y="1598"/>
                </a:lnTo>
                <a:lnTo>
                  <a:pt x="890" y="1594"/>
                </a:lnTo>
                <a:lnTo>
                  <a:pt x="934" y="1620"/>
                </a:lnTo>
                <a:lnTo>
                  <a:pt x="1005" y="1613"/>
                </a:lnTo>
                <a:lnTo>
                  <a:pt x="1057" y="1642"/>
                </a:lnTo>
                <a:lnTo>
                  <a:pt x="1075" y="1650"/>
                </a:lnTo>
                <a:lnTo>
                  <a:pt x="1075" y="1635"/>
                </a:lnTo>
                <a:lnTo>
                  <a:pt x="1064" y="1591"/>
                </a:lnTo>
                <a:lnTo>
                  <a:pt x="1075" y="1539"/>
                </a:lnTo>
                <a:lnTo>
                  <a:pt x="1079" y="1513"/>
                </a:lnTo>
                <a:lnTo>
                  <a:pt x="1112" y="1483"/>
                </a:lnTo>
                <a:lnTo>
                  <a:pt x="1164" y="1428"/>
                </a:lnTo>
                <a:lnTo>
                  <a:pt x="1183" y="1428"/>
                </a:lnTo>
                <a:lnTo>
                  <a:pt x="1198" y="1439"/>
                </a:lnTo>
                <a:lnTo>
                  <a:pt x="1235" y="1443"/>
                </a:lnTo>
                <a:lnTo>
                  <a:pt x="1268" y="1465"/>
                </a:lnTo>
                <a:lnTo>
                  <a:pt x="1294" y="1465"/>
                </a:lnTo>
                <a:lnTo>
                  <a:pt x="1316" y="1446"/>
                </a:lnTo>
                <a:lnTo>
                  <a:pt x="1339" y="1443"/>
                </a:lnTo>
                <a:lnTo>
                  <a:pt x="1431" y="1502"/>
                </a:lnTo>
                <a:lnTo>
                  <a:pt x="1457" y="1524"/>
                </a:lnTo>
                <a:lnTo>
                  <a:pt x="1524" y="1528"/>
                </a:lnTo>
                <a:lnTo>
                  <a:pt x="1554" y="1502"/>
                </a:lnTo>
                <a:lnTo>
                  <a:pt x="1546" y="1487"/>
                </a:lnTo>
                <a:lnTo>
                  <a:pt x="1572" y="1454"/>
                </a:lnTo>
                <a:lnTo>
                  <a:pt x="1669" y="1383"/>
                </a:lnTo>
                <a:lnTo>
                  <a:pt x="1672" y="1383"/>
                </a:lnTo>
                <a:lnTo>
                  <a:pt x="1665" y="1350"/>
                </a:lnTo>
                <a:lnTo>
                  <a:pt x="1684" y="1306"/>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endParaRPr lang="ko-KR" altLang="en-US" sz="2000">
              <a:latin typeface="Noto Sans" pitchFamily="34" charset="0"/>
              <a:ea typeface="맑은 고딕" pitchFamily="50" charset="-127"/>
            </a:endParaRPr>
          </a:p>
        </p:txBody>
      </p:sp>
      <p:sp>
        <p:nvSpPr>
          <p:cNvPr id="8" name="직사각형 7">
            <a:extLst>
              <a:ext uri="{FF2B5EF4-FFF2-40B4-BE49-F238E27FC236}">
                <a16:creationId xmlns:a16="http://schemas.microsoft.com/office/drawing/2014/main" id="{C2B55BD6-7F32-44E1-80A2-7CEAA88FDF20}"/>
              </a:ext>
            </a:extLst>
          </p:cNvPr>
          <p:cNvSpPr/>
          <p:nvPr/>
        </p:nvSpPr>
        <p:spPr>
          <a:xfrm>
            <a:off x="112536" y="3655854"/>
            <a:ext cx="1539258" cy="276999"/>
          </a:xfrm>
          <a:prstGeom prst="rect">
            <a:avLst/>
          </a:prstGeom>
        </p:spPr>
        <p:txBody>
          <a:bodyPr wrap="square" anchor="ctr">
            <a:spAutoFit/>
          </a:bodyPr>
          <a:lstStyle/>
          <a:p>
            <a:pPr algn="r"/>
            <a:r>
              <a:rPr lang="en-US" altLang="ko-KR" sz="1200" dirty="0">
                <a:solidFill>
                  <a:schemeClr val="tx1">
                    <a:lumMod val="65000"/>
                    <a:lumOff val="35000"/>
                  </a:schemeClr>
                </a:solidFill>
                <a:ea typeface="맑은 고딕" pitchFamily="50" charset="-127"/>
              </a:rPr>
              <a:t>GDP</a:t>
            </a:r>
            <a:endParaRPr lang="ko-KR" altLang="en-US" sz="1200" dirty="0">
              <a:solidFill>
                <a:schemeClr val="tx1">
                  <a:lumMod val="65000"/>
                  <a:lumOff val="35000"/>
                </a:schemeClr>
              </a:solidFill>
              <a:ea typeface="맑은 고딕" pitchFamily="50" charset="-127"/>
            </a:endParaRPr>
          </a:p>
        </p:txBody>
      </p:sp>
      <p:sp>
        <p:nvSpPr>
          <p:cNvPr id="9" name="직사각형 8">
            <a:extLst>
              <a:ext uri="{FF2B5EF4-FFF2-40B4-BE49-F238E27FC236}">
                <a16:creationId xmlns:a16="http://schemas.microsoft.com/office/drawing/2014/main" id="{E9B2DE90-6E79-49BA-A50B-BBF1E7003356}"/>
              </a:ext>
            </a:extLst>
          </p:cNvPr>
          <p:cNvSpPr/>
          <p:nvPr/>
        </p:nvSpPr>
        <p:spPr>
          <a:xfrm>
            <a:off x="112536" y="3947149"/>
            <a:ext cx="1539258" cy="276999"/>
          </a:xfrm>
          <a:prstGeom prst="rect">
            <a:avLst/>
          </a:prstGeom>
        </p:spPr>
        <p:txBody>
          <a:bodyPr wrap="square" anchor="ctr">
            <a:spAutoFit/>
          </a:bodyPr>
          <a:lstStyle/>
          <a:p>
            <a:pPr algn="r"/>
            <a:r>
              <a:rPr lang="en-US" altLang="ko-KR" sz="1200" dirty="0">
                <a:solidFill>
                  <a:schemeClr val="tx1">
                    <a:lumMod val="65000"/>
                    <a:lumOff val="35000"/>
                  </a:schemeClr>
                </a:solidFill>
                <a:ea typeface="맑은 고딕" pitchFamily="50" charset="-127"/>
              </a:rPr>
              <a:t>EXPORT</a:t>
            </a:r>
            <a:endParaRPr lang="ko-KR" altLang="en-US" sz="1200" dirty="0">
              <a:solidFill>
                <a:schemeClr val="tx1">
                  <a:lumMod val="65000"/>
                  <a:lumOff val="35000"/>
                </a:schemeClr>
              </a:solidFill>
              <a:ea typeface="맑은 고딕" pitchFamily="50" charset="-127"/>
            </a:endParaRPr>
          </a:p>
        </p:txBody>
      </p:sp>
      <p:sp>
        <p:nvSpPr>
          <p:cNvPr id="10" name="직사각형 9">
            <a:extLst>
              <a:ext uri="{FF2B5EF4-FFF2-40B4-BE49-F238E27FC236}">
                <a16:creationId xmlns:a16="http://schemas.microsoft.com/office/drawing/2014/main" id="{14F9AA92-CD79-482B-B917-18366C6D9679}"/>
              </a:ext>
            </a:extLst>
          </p:cNvPr>
          <p:cNvSpPr/>
          <p:nvPr/>
        </p:nvSpPr>
        <p:spPr>
          <a:xfrm>
            <a:off x="112536" y="4253365"/>
            <a:ext cx="1539258" cy="276999"/>
          </a:xfrm>
          <a:prstGeom prst="rect">
            <a:avLst/>
          </a:prstGeom>
        </p:spPr>
        <p:txBody>
          <a:bodyPr wrap="square" anchor="ctr">
            <a:spAutoFit/>
          </a:bodyPr>
          <a:lstStyle/>
          <a:p>
            <a:pPr algn="r"/>
            <a:r>
              <a:rPr lang="en-US" altLang="ko-KR" sz="1200" dirty="0">
                <a:solidFill>
                  <a:schemeClr val="tx1">
                    <a:lumMod val="65000"/>
                    <a:lumOff val="35000"/>
                  </a:schemeClr>
                </a:solidFill>
                <a:ea typeface="맑은 고딕" pitchFamily="50" charset="-127"/>
              </a:rPr>
              <a:t>EDUCATION</a:t>
            </a:r>
            <a:endParaRPr lang="ko-KR" altLang="en-US" sz="1200" dirty="0">
              <a:solidFill>
                <a:schemeClr val="tx1">
                  <a:lumMod val="65000"/>
                  <a:lumOff val="35000"/>
                </a:schemeClr>
              </a:solidFill>
              <a:ea typeface="맑은 고딕" pitchFamily="50" charset="-127"/>
            </a:endParaRPr>
          </a:p>
        </p:txBody>
      </p:sp>
      <p:sp>
        <p:nvSpPr>
          <p:cNvPr id="11" name="직사각형 10">
            <a:extLst>
              <a:ext uri="{FF2B5EF4-FFF2-40B4-BE49-F238E27FC236}">
                <a16:creationId xmlns:a16="http://schemas.microsoft.com/office/drawing/2014/main" id="{2F493DBC-98B5-4A66-B70D-714583390C6C}"/>
              </a:ext>
            </a:extLst>
          </p:cNvPr>
          <p:cNvSpPr/>
          <p:nvPr/>
        </p:nvSpPr>
        <p:spPr>
          <a:xfrm>
            <a:off x="112536" y="4559431"/>
            <a:ext cx="1539258" cy="276999"/>
          </a:xfrm>
          <a:prstGeom prst="rect">
            <a:avLst/>
          </a:prstGeom>
        </p:spPr>
        <p:txBody>
          <a:bodyPr wrap="square" anchor="ctr">
            <a:spAutoFit/>
          </a:bodyPr>
          <a:lstStyle/>
          <a:p>
            <a:pPr algn="r"/>
            <a:r>
              <a:rPr lang="en-US" altLang="ko-KR" sz="1200" dirty="0">
                <a:solidFill>
                  <a:schemeClr val="tx1">
                    <a:lumMod val="65000"/>
                    <a:lumOff val="35000"/>
                  </a:schemeClr>
                </a:solidFill>
                <a:ea typeface="맑은 고딕" pitchFamily="50" charset="-127"/>
              </a:rPr>
              <a:t>FINANCE</a:t>
            </a:r>
            <a:endParaRPr lang="ko-KR" altLang="en-US" sz="1200" dirty="0">
              <a:solidFill>
                <a:schemeClr val="tx1">
                  <a:lumMod val="65000"/>
                  <a:lumOff val="35000"/>
                </a:schemeClr>
              </a:solidFill>
              <a:ea typeface="맑은 고딕" pitchFamily="50" charset="-127"/>
            </a:endParaRPr>
          </a:p>
        </p:txBody>
      </p:sp>
      <p:sp>
        <p:nvSpPr>
          <p:cNvPr id="12" name="직사각형 11">
            <a:extLst>
              <a:ext uri="{FF2B5EF4-FFF2-40B4-BE49-F238E27FC236}">
                <a16:creationId xmlns:a16="http://schemas.microsoft.com/office/drawing/2014/main" id="{4C579440-F0DD-4C0B-85F9-B70ADB21AE38}"/>
              </a:ext>
            </a:extLst>
          </p:cNvPr>
          <p:cNvSpPr/>
          <p:nvPr/>
        </p:nvSpPr>
        <p:spPr>
          <a:xfrm>
            <a:off x="1841640" y="4954963"/>
            <a:ext cx="2821969" cy="276999"/>
          </a:xfrm>
          <a:prstGeom prst="rect">
            <a:avLst/>
          </a:prstGeom>
          <a:noFill/>
          <a:ln>
            <a:noFill/>
          </a:ln>
        </p:spPr>
        <p:txBody>
          <a:bodyPr wrap="square" rtlCol="0">
            <a:spAutoFit/>
          </a:bodyPr>
          <a:lstStyle/>
          <a:p>
            <a:r>
              <a:rPr kumimoji="1" lang="en-US" altLang="ko" sz="1200" b="1" dirty="0">
                <a:solidFill>
                  <a:schemeClr val="accent1">
                    <a:lumMod val="60000"/>
                    <a:lumOff val="40000"/>
                  </a:schemeClr>
                </a:solidFill>
              </a:rPr>
              <a:t>#Your solution here </a:t>
            </a:r>
          </a:p>
        </p:txBody>
      </p:sp>
      <p:sp>
        <p:nvSpPr>
          <p:cNvPr id="13" name="Freeform 134">
            <a:extLst>
              <a:ext uri="{FF2B5EF4-FFF2-40B4-BE49-F238E27FC236}">
                <a16:creationId xmlns:a16="http://schemas.microsoft.com/office/drawing/2014/main" id="{8947CC8C-AEAF-4CE1-B5E2-E67376940998}"/>
              </a:ext>
            </a:extLst>
          </p:cNvPr>
          <p:cNvSpPr>
            <a:spLocks/>
          </p:cNvSpPr>
          <p:nvPr/>
        </p:nvSpPr>
        <p:spPr bwMode="auto">
          <a:xfrm>
            <a:off x="1794221" y="4589743"/>
            <a:ext cx="2161771" cy="230875"/>
          </a:xfrm>
          <a:custGeom>
            <a:avLst/>
            <a:gdLst>
              <a:gd name="T0" fmla="*/ 0 w 409"/>
              <a:gd name="T1" fmla="*/ 44 h 44"/>
              <a:gd name="T2" fmla="*/ 388 w 409"/>
              <a:gd name="T3" fmla="*/ 44 h 44"/>
              <a:gd name="T4" fmla="*/ 388 w 409"/>
              <a:gd name="T5" fmla="*/ 44 h 44"/>
              <a:gd name="T6" fmla="*/ 392 w 409"/>
              <a:gd name="T7" fmla="*/ 44 h 44"/>
              <a:gd name="T8" fmla="*/ 397 w 409"/>
              <a:gd name="T9" fmla="*/ 42 h 44"/>
              <a:gd name="T10" fmla="*/ 401 w 409"/>
              <a:gd name="T11" fmla="*/ 40 h 44"/>
              <a:gd name="T12" fmla="*/ 403 w 409"/>
              <a:gd name="T13" fmla="*/ 37 h 44"/>
              <a:gd name="T14" fmla="*/ 406 w 409"/>
              <a:gd name="T15" fmla="*/ 35 h 44"/>
              <a:gd name="T16" fmla="*/ 408 w 409"/>
              <a:gd name="T17" fmla="*/ 31 h 44"/>
              <a:gd name="T18" fmla="*/ 409 w 409"/>
              <a:gd name="T19" fmla="*/ 26 h 44"/>
              <a:gd name="T20" fmla="*/ 409 w 409"/>
              <a:gd name="T21" fmla="*/ 22 h 44"/>
              <a:gd name="T22" fmla="*/ 409 w 409"/>
              <a:gd name="T23" fmla="*/ 22 h 44"/>
              <a:gd name="T24" fmla="*/ 409 w 409"/>
              <a:gd name="T25" fmla="*/ 22 h 44"/>
              <a:gd name="T26" fmla="*/ 409 w 409"/>
              <a:gd name="T27" fmla="*/ 18 h 44"/>
              <a:gd name="T28" fmla="*/ 408 w 409"/>
              <a:gd name="T29" fmla="*/ 14 h 44"/>
              <a:gd name="T30" fmla="*/ 406 w 409"/>
              <a:gd name="T31" fmla="*/ 10 h 44"/>
              <a:gd name="T32" fmla="*/ 403 w 409"/>
              <a:gd name="T33" fmla="*/ 6 h 44"/>
              <a:gd name="T34" fmla="*/ 401 w 409"/>
              <a:gd name="T35" fmla="*/ 4 h 44"/>
              <a:gd name="T36" fmla="*/ 397 w 409"/>
              <a:gd name="T37" fmla="*/ 3 h 44"/>
              <a:gd name="T38" fmla="*/ 392 w 409"/>
              <a:gd name="T39" fmla="*/ 1 h 44"/>
              <a:gd name="T40" fmla="*/ 388 w 409"/>
              <a:gd name="T41" fmla="*/ 0 h 44"/>
              <a:gd name="T42" fmla="*/ 0 w 409"/>
              <a:gd name="T43" fmla="*/ 0 h 44"/>
              <a:gd name="T44" fmla="*/ 0 w 409"/>
              <a:gd name="T4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9" h="44">
                <a:moveTo>
                  <a:pt x="0" y="44"/>
                </a:moveTo>
                <a:lnTo>
                  <a:pt x="388" y="44"/>
                </a:lnTo>
                <a:lnTo>
                  <a:pt x="388" y="44"/>
                </a:lnTo>
                <a:lnTo>
                  <a:pt x="392" y="44"/>
                </a:lnTo>
                <a:lnTo>
                  <a:pt x="397" y="42"/>
                </a:lnTo>
                <a:lnTo>
                  <a:pt x="401" y="40"/>
                </a:lnTo>
                <a:lnTo>
                  <a:pt x="403" y="37"/>
                </a:lnTo>
                <a:lnTo>
                  <a:pt x="406" y="35"/>
                </a:lnTo>
                <a:lnTo>
                  <a:pt x="408" y="31"/>
                </a:lnTo>
                <a:lnTo>
                  <a:pt x="409" y="26"/>
                </a:lnTo>
                <a:lnTo>
                  <a:pt x="409" y="22"/>
                </a:lnTo>
                <a:lnTo>
                  <a:pt x="409" y="22"/>
                </a:lnTo>
                <a:lnTo>
                  <a:pt x="409" y="22"/>
                </a:lnTo>
                <a:lnTo>
                  <a:pt x="409" y="18"/>
                </a:lnTo>
                <a:lnTo>
                  <a:pt x="408" y="14"/>
                </a:lnTo>
                <a:lnTo>
                  <a:pt x="406" y="10"/>
                </a:lnTo>
                <a:lnTo>
                  <a:pt x="403" y="6"/>
                </a:lnTo>
                <a:lnTo>
                  <a:pt x="401" y="4"/>
                </a:lnTo>
                <a:lnTo>
                  <a:pt x="397" y="3"/>
                </a:lnTo>
                <a:lnTo>
                  <a:pt x="392" y="1"/>
                </a:lnTo>
                <a:lnTo>
                  <a:pt x="388" y="0"/>
                </a:lnTo>
                <a:lnTo>
                  <a:pt x="0" y="0"/>
                </a:lnTo>
                <a:lnTo>
                  <a:pt x="0" y="44"/>
                </a:lnTo>
                <a:close/>
              </a:path>
            </a:pathLst>
          </a:custGeom>
          <a:solidFill>
            <a:schemeClr val="accent1">
              <a:lumMod val="60000"/>
              <a:lumOff val="40000"/>
            </a:schemeClr>
          </a:solidFill>
          <a:ln>
            <a:noFill/>
          </a:ln>
        </p:spPr>
        <p:txBody>
          <a:bodyPr vert="horz" wrap="square" lIns="91440" tIns="45720" rIns="91440" bIns="45720" numCol="1" anchor="ctr" anchorCtr="0" compatLnSpc="1">
            <a:prstTxWarp prst="textNoShape">
              <a:avLst/>
            </a:prstTxWarp>
          </a:bodyPr>
          <a:lstStyle/>
          <a:p>
            <a:endParaRPr lang="ko-KR" altLang="en-US" sz="1200">
              <a:solidFill>
                <a:schemeClr val="tx1">
                  <a:lumMod val="65000"/>
                  <a:lumOff val="35000"/>
                </a:schemeClr>
              </a:solidFill>
              <a:ea typeface="맑은 고딕" pitchFamily="50" charset="-127"/>
            </a:endParaRPr>
          </a:p>
        </p:txBody>
      </p:sp>
      <p:sp>
        <p:nvSpPr>
          <p:cNvPr id="14" name="Freeform 135">
            <a:extLst>
              <a:ext uri="{FF2B5EF4-FFF2-40B4-BE49-F238E27FC236}">
                <a16:creationId xmlns:a16="http://schemas.microsoft.com/office/drawing/2014/main" id="{AF319FFD-E2D5-45AA-BA4A-78A6DF4A5CE7}"/>
              </a:ext>
            </a:extLst>
          </p:cNvPr>
          <p:cNvSpPr>
            <a:spLocks/>
          </p:cNvSpPr>
          <p:nvPr/>
        </p:nvSpPr>
        <p:spPr bwMode="auto">
          <a:xfrm>
            <a:off x="1794221" y="3970211"/>
            <a:ext cx="2014849" cy="230875"/>
          </a:xfrm>
          <a:custGeom>
            <a:avLst/>
            <a:gdLst>
              <a:gd name="T0" fmla="*/ 0 w 382"/>
              <a:gd name="T1" fmla="*/ 43 h 43"/>
              <a:gd name="T2" fmla="*/ 361 w 382"/>
              <a:gd name="T3" fmla="*/ 43 h 43"/>
              <a:gd name="T4" fmla="*/ 361 w 382"/>
              <a:gd name="T5" fmla="*/ 43 h 43"/>
              <a:gd name="T6" fmla="*/ 365 w 382"/>
              <a:gd name="T7" fmla="*/ 42 h 43"/>
              <a:gd name="T8" fmla="*/ 369 w 382"/>
              <a:gd name="T9" fmla="*/ 41 h 43"/>
              <a:gd name="T10" fmla="*/ 373 w 382"/>
              <a:gd name="T11" fmla="*/ 40 h 43"/>
              <a:gd name="T12" fmla="*/ 376 w 382"/>
              <a:gd name="T13" fmla="*/ 37 h 43"/>
              <a:gd name="T14" fmla="*/ 378 w 382"/>
              <a:gd name="T15" fmla="*/ 33 h 43"/>
              <a:gd name="T16" fmla="*/ 381 w 382"/>
              <a:gd name="T17" fmla="*/ 30 h 43"/>
              <a:gd name="T18" fmla="*/ 382 w 382"/>
              <a:gd name="T19" fmla="*/ 26 h 43"/>
              <a:gd name="T20" fmla="*/ 382 w 382"/>
              <a:gd name="T21" fmla="*/ 21 h 43"/>
              <a:gd name="T22" fmla="*/ 382 w 382"/>
              <a:gd name="T23" fmla="*/ 21 h 43"/>
              <a:gd name="T24" fmla="*/ 382 w 382"/>
              <a:gd name="T25" fmla="*/ 21 h 43"/>
              <a:gd name="T26" fmla="*/ 382 w 382"/>
              <a:gd name="T27" fmla="*/ 17 h 43"/>
              <a:gd name="T28" fmla="*/ 381 w 382"/>
              <a:gd name="T29" fmla="*/ 12 h 43"/>
              <a:gd name="T30" fmla="*/ 378 w 382"/>
              <a:gd name="T31" fmla="*/ 9 h 43"/>
              <a:gd name="T32" fmla="*/ 376 w 382"/>
              <a:gd name="T33" fmla="*/ 6 h 43"/>
              <a:gd name="T34" fmla="*/ 373 w 382"/>
              <a:gd name="T35" fmla="*/ 4 h 43"/>
              <a:gd name="T36" fmla="*/ 369 w 382"/>
              <a:gd name="T37" fmla="*/ 1 h 43"/>
              <a:gd name="T38" fmla="*/ 365 w 382"/>
              <a:gd name="T39" fmla="*/ 0 h 43"/>
              <a:gd name="T40" fmla="*/ 361 w 382"/>
              <a:gd name="T41" fmla="*/ 0 h 43"/>
              <a:gd name="T42" fmla="*/ 0 w 382"/>
              <a:gd name="T43" fmla="*/ 0 h 43"/>
              <a:gd name="T44" fmla="*/ 0 w 382"/>
              <a:gd name="T4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2" h="43">
                <a:moveTo>
                  <a:pt x="0" y="43"/>
                </a:moveTo>
                <a:lnTo>
                  <a:pt x="361" y="43"/>
                </a:lnTo>
                <a:lnTo>
                  <a:pt x="361" y="43"/>
                </a:lnTo>
                <a:lnTo>
                  <a:pt x="365" y="42"/>
                </a:lnTo>
                <a:lnTo>
                  <a:pt x="369" y="41"/>
                </a:lnTo>
                <a:lnTo>
                  <a:pt x="373" y="40"/>
                </a:lnTo>
                <a:lnTo>
                  <a:pt x="376" y="37"/>
                </a:lnTo>
                <a:lnTo>
                  <a:pt x="378" y="33"/>
                </a:lnTo>
                <a:lnTo>
                  <a:pt x="381" y="30"/>
                </a:lnTo>
                <a:lnTo>
                  <a:pt x="382" y="26"/>
                </a:lnTo>
                <a:lnTo>
                  <a:pt x="382" y="21"/>
                </a:lnTo>
                <a:lnTo>
                  <a:pt x="382" y="21"/>
                </a:lnTo>
                <a:lnTo>
                  <a:pt x="382" y="21"/>
                </a:lnTo>
                <a:lnTo>
                  <a:pt x="382" y="17"/>
                </a:lnTo>
                <a:lnTo>
                  <a:pt x="381" y="12"/>
                </a:lnTo>
                <a:lnTo>
                  <a:pt x="378" y="9"/>
                </a:lnTo>
                <a:lnTo>
                  <a:pt x="376" y="6"/>
                </a:lnTo>
                <a:lnTo>
                  <a:pt x="373" y="4"/>
                </a:lnTo>
                <a:lnTo>
                  <a:pt x="369" y="1"/>
                </a:lnTo>
                <a:lnTo>
                  <a:pt x="365" y="0"/>
                </a:lnTo>
                <a:lnTo>
                  <a:pt x="361" y="0"/>
                </a:lnTo>
                <a:lnTo>
                  <a:pt x="0" y="0"/>
                </a:lnTo>
                <a:lnTo>
                  <a:pt x="0" y="43"/>
                </a:lnTo>
                <a:close/>
              </a:path>
            </a:pathLst>
          </a:custGeom>
          <a:solidFill>
            <a:schemeClr val="accent1">
              <a:lumMod val="60000"/>
              <a:lumOff val="40000"/>
            </a:schemeClr>
          </a:solidFill>
          <a:ln>
            <a:noFill/>
          </a:ln>
        </p:spPr>
        <p:txBody>
          <a:bodyPr vert="horz" wrap="square" lIns="91440" tIns="45720" rIns="91440" bIns="45720" numCol="1" anchor="ctr" anchorCtr="0" compatLnSpc="1">
            <a:prstTxWarp prst="textNoShape">
              <a:avLst/>
            </a:prstTxWarp>
          </a:bodyPr>
          <a:lstStyle/>
          <a:p>
            <a:endParaRPr lang="ko-KR" altLang="en-US" sz="1200">
              <a:solidFill>
                <a:schemeClr val="tx1">
                  <a:lumMod val="65000"/>
                  <a:lumOff val="35000"/>
                </a:schemeClr>
              </a:solidFill>
              <a:ea typeface="맑은 고딕" pitchFamily="50" charset="-127"/>
            </a:endParaRPr>
          </a:p>
        </p:txBody>
      </p:sp>
      <p:sp>
        <p:nvSpPr>
          <p:cNvPr id="15" name="Freeform 136">
            <a:extLst>
              <a:ext uri="{FF2B5EF4-FFF2-40B4-BE49-F238E27FC236}">
                <a16:creationId xmlns:a16="http://schemas.microsoft.com/office/drawing/2014/main" id="{251EB0AF-AAA7-4E49-978F-C6FC2DA4900E}"/>
              </a:ext>
            </a:extLst>
          </p:cNvPr>
          <p:cNvSpPr>
            <a:spLocks/>
          </p:cNvSpPr>
          <p:nvPr/>
        </p:nvSpPr>
        <p:spPr bwMode="auto">
          <a:xfrm>
            <a:off x="1794221" y="4276428"/>
            <a:ext cx="2413628" cy="230875"/>
          </a:xfrm>
          <a:custGeom>
            <a:avLst/>
            <a:gdLst>
              <a:gd name="T0" fmla="*/ 0 w 459"/>
              <a:gd name="T1" fmla="*/ 43 h 43"/>
              <a:gd name="T2" fmla="*/ 438 w 459"/>
              <a:gd name="T3" fmla="*/ 43 h 43"/>
              <a:gd name="T4" fmla="*/ 438 w 459"/>
              <a:gd name="T5" fmla="*/ 43 h 43"/>
              <a:gd name="T6" fmla="*/ 442 w 459"/>
              <a:gd name="T7" fmla="*/ 43 h 43"/>
              <a:gd name="T8" fmla="*/ 447 w 459"/>
              <a:gd name="T9" fmla="*/ 42 h 43"/>
              <a:gd name="T10" fmla="*/ 450 w 459"/>
              <a:gd name="T11" fmla="*/ 39 h 43"/>
              <a:gd name="T12" fmla="*/ 453 w 459"/>
              <a:gd name="T13" fmla="*/ 37 h 43"/>
              <a:gd name="T14" fmla="*/ 455 w 459"/>
              <a:gd name="T15" fmla="*/ 34 h 43"/>
              <a:gd name="T16" fmla="*/ 458 w 459"/>
              <a:gd name="T17" fmla="*/ 31 h 43"/>
              <a:gd name="T18" fmla="*/ 459 w 459"/>
              <a:gd name="T19" fmla="*/ 26 h 43"/>
              <a:gd name="T20" fmla="*/ 459 w 459"/>
              <a:gd name="T21" fmla="*/ 22 h 43"/>
              <a:gd name="T22" fmla="*/ 459 w 459"/>
              <a:gd name="T23" fmla="*/ 22 h 43"/>
              <a:gd name="T24" fmla="*/ 459 w 459"/>
              <a:gd name="T25" fmla="*/ 22 h 43"/>
              <a:gd name="T26" fmla="*/ 459 w 459"/>
              <a:gd name="T27" fmla="*/ 17 h 43"/>
              <a:gd name="T28" fmla="*/ 458 w 459"/>
              <a:gd name="T29" fmla="*/ 13 h 43"/>
              <a:gd name="T30" fmla="*/ 455 w 459"/>
              <a:gd name="T31" fmla="*/ 9 h 43"/>
              <a:gd name="T32" fmla="*/ 453 w 459"/>
              <a:gd name="T33" fmla="*/ 6 h 43"/>
              <a:gd name="T34" fmla="*/ 450 w 459"/>
              <a:gd name="T35" fmla="*/ 3 h 43"/>
              <a:gd name="T36" fmla="*/ 447 w 459"/>
              <a:gd name="T37" fmla="*/ 2 h 43"/>
              <a:gd name="T38" fmla="*/ 442 w 459"/>
              <a:gd name="T39" fmla="*/ 1 h 43"/>
              <a:gd name="T40" fmla="*/ 438 w 459"/>
              <a:gd name="T41" fmla="*/ 0 h 43"/>
              <a:gd name="T42" fmla="*/ 0 w 459"/>
              <a:gd name="T43" fmla="*/ 0 h 43"/>
              <a:gd name="T44" fmla="*/ 0 w 459"/>
              <a:gd name="T4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9" h="43">
                <a:moveTo>
                  <a:pt x="0" y="43"/>
                </a:moveTo>
                <a:lnTo>
                  <a:pt x="438" y="43"/>
                </a:lnTo>
                <a:lnTo>
                  <a:pt x="438" y="43"/>
                </a:lnTo>
                <a:lnTo>
                  <a:pt x="442" y="43"/>
                </a:lnTo>
                <a:lnTo>
                  <a:pt x="447" y="42"/>
                </a:lnTo>
                <a:lnTo>
                  <a:pt x="450" y="39"/>
                </a:lnTo>
                <a:lnTo>
                  <a:pt x="453" y="37"/>
                </a:lnTo>
                <a:lnTo>
                  <a:pt x="455" y="34"/>
                </a:lnTo>
                <a:lnTo>
                  <a:pt x="458" y="31"/>
                </a:lnTo>
                <a:lnTo>
                  <a:pt x="459" y="26"/>
                </a:lnTo>
                <a:lnTo>
                  <a:pt x="459" y="22"/>
                </a:lnTo>
                <a:lnTo>
                  <a:pt x="459" y="22"/>
                </a:lnTo>
                <a:lnTo>
                  <a:pt x="459" y="22"/>
                </a:lnTo>
                <a:lnTo>
                  <a:pt x="459" y="17"/>
                </a:lnTo>
                <a:lnTo>
                  <a:pt x="458" y="13"/>
                </a:lnTo>
                <a:lnTo>
                  <a:pt x="455" y="9"/>
                </a:lnTo>
                <a:lnTo>
                  <a:pt x="453" y="6"/>
                </a:lnTo>
                <a:lnTo>
                  <a:pt x="450" y="3"/>
                </a:lnTo>
                <a:lnTo>
                  <a:pt x="447" y="2"/>
                </a:lnTo>
                <a:lnTo>
                  <a:pt x="442" y="1"/>
                </a:lnTo>
                <a:lnTo>
                  <a:pt x="438" y="0"/>
                </a:lnTo>
                <a:lnTo>
                  <a:pt x="0" y="0"/>
                </a:lnTo>
                <a:lnTo>
                  <a:pt x="0" y="43"/>
                </a:lnTo>
                <a:close/>
              </a:path>
            </a:pathLst>
          </a:custGeom>
          <a:solidFill>
            <a:schemeClr val="accent1">
              <a:lumMod val="60000"/>
              <a:lumOff val="40000"/>
            </a:schemeClr>
          </a:solidFill>
          <a:ln>
            <a:noFill/>
          </a:ln>
        </p:spPr>
        <p:txBody>
          <a:bodyPr vert="horz" wrap="square" lIns="91440" tIns="45720" rIns="91440" bIns="45720" numCol="1" anchor="ctr" anchorCtr="0" compatLnSpc="1">
            <a:prstTxWarp prst="textNoShape">
              <a:avLst/>
            </a:prstTxWarp>
          </a:bodyPr>
          <a:lstStyle/>
          <a:p>
            <a:endParaRPr lang="ko-KR" altLang="en-US" sz="1200">
              <a:solidFill>
                <a:schemeClr val="tx1">
                  <a:lumMod val="65000"/>
                  <a:lumOff val="35000"/>
                </a:schemeClr>
              </a:solidFill>
              <a:ea typeface="맑은 고딕" pitchFamily="50" charset="-127"/>
            </a:endParaRPr>
          </a:p>
        </p:txBody>
      </p:sp>
      <p:sp>
        <p:nvSpPr>
          <p:cNvPr id="16" name="Freeform 137">
            <a:extLst>
              <a:ext uri="{FF2B5EF4-FFF2-40B4-BE49-F238E27FC236}">
                <a16:creationId xmlns:a16="http://schemas.microsoft.com/office/drawing/2014/main" id="{40730C3D-BEB7-45A4-AC2B-995C21B73081}"/>
              </a:ext>
            </a:extLst>
          </p:cNvPr>
          <p:cNvSpPr>
            <a:spLocks/>
          </p:cNvSpPr>
          <p:nvPr/>
        </p:nvSpPr>
        <p:spPr bwMode="auto">
          <a:xfrm>
            <a:off x="1794221" y="3678916"/>
            <a:ext cx="1679040" cy="230875"/>
          </a:xfrm>
          <a:custGeom>
            <a:avLst/>
            <a:gdLst>
              <a:gd name="T0" fmla="*/ 0 w 320"/>
              <a:gd name="T1" fmla="*/ 43 h 43"/>
              <a:gd name="T2" fmla="*/ 297 w 320"/>
              <a:gd name="T3" fmla="*/ 43 h 43"/>
              <a:gd name="T4" fmla="*/ 297 w 320"/>
              <a:gd name="T5" fmla="*/ 43 h 43"/>
              <a:gd name="T6" fmla="*/ 302 w 320"/>
              <a:gd name="T7" fmla="*/ 43 h 43"/>
              <a:gd name="T8" fmla="*/ 306 w 320"/>
              <a:gd name="T9" fmla="*/ 42 h 43"/>
              <a:gd name="T10" fmla="*/ 310 w 320"/>
              <a:gd name="T11" fmla="*/ 40 h 43"/>
              <a:gd name="T12" fmla="*/ 314 w 320"/>
              <a:gd name="T13" fmla="*/ 37 h 43"/>
              <a:gd name="T14" fmla="*/ 316 w 320"/>
              <a:gd name="T15" fmla="*/ 33 h 43"/>
              <a:gd name="T16" fmla="*/ 318 w 320"/>
              <a:gd name="T17" fmla="*/ 30 h 43"/>
              <a:gd name="T18" fmla="*/ 320 w 320"/>
              <a:gd name="T19" fmla="*/ 26 h 43"/>
              <a:gd name="T20" fmla="*/ 320 w 320"/>
              <a:gd name="T21" fmla="*/ 22 h 43"/>
              <a:gd name="T22" fmla="*/ 320 w 320"/>
              <a:gd name="T23" fmla="*/ 22 h 43"/>
              <a:gd name="T24" fmla="*/ 320 w 320"/>
              <a:gd name="T25" fmla="*/ 22 h 43"/>
              <a:gd name="T26" fmla="*/ 320 w 320"/>
              <a:gd name="T27" fmla="*/ 17 h 43"/>
              <a:gd name="T28" fmla="*/ 318 w 320"/>
              <a:gd name="T29" fmla="*/ 13 h 43"/>
              <a:gd name="T30" fmla="*/ 316 w 320"/>
              <a:gd name="T31" fmla="*/ 10 h 43"/>
              <a:gd name="T32" fmla="*/ 314 w 320"/>
              <a:gd name="T33" fmla="*/ 6 h 43"/>
              <a:gd name="T34" fmla="*/ 310 w 320"/>
              <a:gd name="T35" fmla="*/ 4 h 43"/>
              <a:gd name="T36" fmla="*/ 306 w 320"/>
              <a:gd name="T37" fmla="*/ 1 h 43"/>
              <a:gd name="T38" fmla="*/ 302 w 320"/>
              <a:gd name="T39" fmla="*/ 0 h 43"/>
              <a:gd name="T40" fmla="*/ 297 w 320"/>
              <a:gd name="T41" fmla="*/ 0 h 43"/>
              <a:gd name="T42" fmla="*/ 0 w 320"/>
              <a:gd name="T43" fmla="*/ 0 h 43"/>
              <a:gd name="T44" fmla="*/ 0 w 320"/>
              <a:gd name="T4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0" h="43">
                <a:moveTo>
                  <a:pt x="0" y="43"/>
                </a:moveTo>
                <a:lnTo>
                  <a:pt x="297" y="43"/>
                </a:lnTo>
                <a:lnTo>
                  <a:pt x="297" y="43"/>
                </a:lnTo>
                <a:lnTo>
                  <a:pt x="302" y="43"/>
                </a:lnTo>
                <a:lnTo>
                  <a:pt x="306" y="42"/>
                </a:lnTo>
                <a:lnTo>
                  <a:pt x="310" y="40"/>
                </a:lnTo>
                <a:lnTo>
                  <a:pt x="314" y="37"/>
                </a:lnTo>
                <a:lnTo>
                  <a:pt x="316" y="33"/>
                </a:lnTo>
                <a:lnTo>
                  <a:pt x="318" y="30"/>
                </a:lnTo>
                <a:lnTo>
                  <a:pt x="320" y="26"/>
                </a:lnTo>
                <a:lnTo>
                  <a:pt x="320" y="22"/>
                </a:lnTo>
                <a:lnTo>
                  <a:pt x="320" y="22"/>
                </a:lnTo>
                <a:lnTo>
                  <a:pt x="320" y="22"/>
                </a:lnTo>
                <a:lnTo>
                  <a:pt x="320" y="17"/>
                </a:lnTo>
                <a:lnTo>
                  <a:pt x="318" y="13"/>
                </a:lnTo>
                <a:lnTo>
                  <a:pt x="316" y="10"/>
                </a:lnTo>
                <a:lnTo>
                  <a:pt x="314" y="6"/>
                </a:lnTo>
                <a:lnTo>
                  <a:pt x="310" y="4"/>
                </a:lnTo>
                <a:lnTo>
                  <a:pt x="306" y="1"/>
                </a:lnTo>
                <a:lnTo>
                  <a:pt x="302" y="0"/>
                </a:lnTo>
                <a:lnTo>
                  <a:pt x="297" y="0"/>
                </a:lnTo>
                <a:lnTo>
                  <a:pt x="0" y="0"/>
                </a:lnTo>
                <a:lnTo>
                  <a:pt x="0" y="43"/>
                </a:lnTo>
                <a:close/>
              </a:path>
            </a:pathLst>
          </a:custGeom>
          <a:solidFill>
            <a:schemeClr val="accent1">
              <a:lumMod val="60000"/>
              <a:lumOff val="40000"/>
            </a:schemeClr>
          </a:solidFill>
          <a:ln>
            <a:noFill/>
          </a:ln>
        </p:spPr>
        <p:txBody>
          <a:bodyPr vert="horz" wrap="square" lIns="91440" tIns="45720" rIns="91440" bIns="45720" numCol="1" anchor="ctr" anchorCtr="0" compatLnSpc="1">
            <a:prstTxWarp prst="textNoShape">
              <a:avLst/>
            </a:prstTxWarp>
          </a:bodyPr>
          <a:lstStyle/>
          <a:p>
            <a:endParaRPr lang="ko-KR" altLang="en-US" sz="1200">
              <a:solidFill>
                <a:schemeClr val="tx1">
                  <a:lumMod val="65000"/>
                  <a:lumOff val="35000"/>
                </a:schemeClr>
              </a:solidFill>
              <a:ea typeface="맑은 고딕" pitchFamily="50" charset="-127"/>
            </a:endParaRPr>
          </a:p>
        </p:txBody>
      </p:sp>
      <p:sp>
        <p:nvSpPr>
          <p:cNvPr id="18" name="Rectangle 139">
            <a:extLst>
              <a:ext uri="{FF2B5EF4-FFF2-40B4-BE49-F238E27FC236}">
                <a16:creationId xmlns:a16="http://schemas.microsoft.com/office/drawing/2014/main" id="{23CB0AD0-058D-458A-872C-AFF0DAED4C30}"/>
              </a:ext>
            </a:extLst>
          </p:cNvPr>
          <p:cNvSpPr>
            <a:spLocks noChangeArrowheads="1"/>
          </p:cNvSpPr>
          <p:nvPr/>
        </p:nvSpPr>
        <p:spPr bwMode="auto">
          <a:xfrm>
            <a:off x="1767264" y="3930129"/>
            <a:ext cx="3484009" cy="20995"/>
          </a:xfrm>
          <a:prstGeom prst="rect">
            <a:avLst/>
          </a:prstGeom>
          <a:solidFill>
            <a:schemeClr val="accent2"/>
          </a:solidFill>
          <a:ln w="9525" cmpd="sng">
            <a:noFill/>
            <a:prstDash val="solid"/>
            <a:headEnd type="none"/>
            <a:tailEnd type="ova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ctr" anchorCtr="0" compatLnSpc="1">
            <a:prstTxWarp prst="textNoShape">
              <a:avLst/>
            </a:prstTxWarp>
          </a:bodyPr>
          <a:lstStyle/>
          <a:p>
            <a:endParaRPr lang="ko-KR" altLang="en-US" sz="1200">
              <a:solidFill>
                <a:schemeClr val="tx1">
                  <a:lumMod val="65000"/>
                  <a:lumOff val="35000"/>
                </a:schemeClr>
              </a:solidFill>
              <a:ea typeface="맑은 고딕" pitchFamily="50" charset="-127"/>
            </a:endParaRPr>
          </a:p>
        </p:txBody>
      </p:sp>
      <p:sp>
        <p:nvSpPr>
          <p:cNvPr id="19" name="Rectangle 140">
            <a:extLst>
              <a:ext uri="{FF2B5EF4-FFF2-40B4-BE49-F238E27FC236}">
                <a16:creationId xmlns:a16="http://schemas.microsoft.com/office/drawing/2014/main" id="{670EADE7-34E4-4DD7-8047-C759CBF3F6DC}"/>
              </a:ext>
            </a:extLst>
          </p:cNvPr>
          <p:cNvSpPr>
            <a:spLocks noChangeArrowheads="1"/>
          </p:cNvSpPr>
          <p:nvPr/>
        </p:nvSpPr>
        <p:spPr bwMode="auto">
          <a:xfrm>
            <a:off x="1767264" y="4223961"/>
            <a:ext cx="3484009" cy="20995"/>
          </a:xfrm>
          <a:prstGeom prst="rect">
            <a:avLst/>
          </a:prstGeom>
          <a:solidFill>
            <a:schemeClr val="accent2"/>
          </a:solidFill>
          <a:ln w="9525">
            <a:noFill/>
            <a:prstDash val="solid"/>
            <a:headEnd type="none"/>
            <a:tailEnd type="ova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ctr" anchorCtr="0" compatLnSpc="1">
            <a:prstTxWarp prst="textNoShape">
              <a:avLst/>
            </a:prstTxWarp>
          </a:bodyPr>
          <a:lstStyle/>
          <a:p>
            <a:endParaRPr lang="ko-KR" altLang="en-US" sz="1200">
              <a:solidFill>
                <a:schemeClr val="tx1">
                  <a:lumMod val="65000"/>
                  <a:lumOff val="35000"/>
                </a:schemeClr>
              </a:solidFill>
              <a:ea typeface="맑은 고딕" pitchFamily="50" charset="-127"/>
            </a:endParaRPr>
          </a:p>
        </p:txBody>
      </p:sp>
      <p:sp>
        <p:nvSpPr>
          <p:cNvPr id="20" name="Rectangle 141">
            <a:extLst>
              <a:ext uri="{FF2B5EF4-FFF2-40B4-BE49-F238E27FC236}">
                <a16:creationId xmlns:a16="http://schemas.microsoft.com/office/drawing/2014/main" id="{8388BFF0-AD8E-4EDE-AEDA-AEF5353FDF16}"/>
              </a:ext>
            </a:extLst>
          </p:cNvPr>
          <p:cNvSpPr>
            <a:spLocks noChangeArrowheads="1"/>
          </p:cNvSpPr>
          <p:nvPr/>
        </p:nvSpPr>
        <p:spPr bwMode="auto">
          <a:xfrm>
            <a:off x="1767264" y="4538775"/>
            <a:ext cx="3484009" cy="20995"/>
          </a:xfrm>
          <a:prstGeom prst="rect">
            <a:avLst/>
          </a:prstGeom>
          <a:solidFill>
            <a:schemeClr val="accent2"/>
          </a:solidFill>
          <a:ln w="9525">
            <a:noFill/>
            <a:prstDash val="solid"/>
            <a:headEnd type="none"/>
            <a:tailEnd type="ova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ctr" anchorCtr="0" compatLnSpc="1">
            <a:prstTxWarp prst="textNoShape">
              <a:avLst/>
            </a:prstTxWarp>
          </a:bodyPr>
          <a:lstStyle/>
          <a:p>
            <a:endParaRPr lang="ko-KR" altLang="en-US" sz="1200">
              <a:solidFill>
                <a:schemeClr val="tx1">
                  <a:lumMod val="65000"/>
                  <a:lumOff val="35000"/>
                </a:schemeClr>
              </a:solidFill>
              <a:ea typeface="맑은 고딕" pitchFamily="50" charset="-127"/>
            </a:endParaRPr>
          </a:p>
        </p:txBody>
      </p:sp>
      <p:sp>
        <p:nvSpPr>
          <p:cNvPr id="21" name="Rectangle 142">
            <a:extLst>
              <a:ext uri="{FF2B5EF4-FFF2-40B4-BE49-F238E27FC236}">
                <a16:creationId xmlns:a16="http://schemas.microsoft.com/office/drawing/2014/main" id="{1B862D1A-E7D2-424D-8BC7-F9A9A400035E}"/>
              </a:ext>
            </a:extLst>
          </p:cNvPr>
          <p:cNvSpPr>
            <a:spLocks noChangeArrowheads="1"/>
          </p:cNvSpPr>
          <p:nvPr/>
        </p:nvSpPr>
        <p:spPr bwMode="auto">
          <a:xfrm>
            <a:off x="1767264" y="4850591"/>
            <a:ext cx="3484009" cy="20995"/>
          </a:xfrm>
          <a:prstGeom prst="rect">
            <a:avLst/>
          </a:prstGeom>
          <a:solidFill>
            <a:schemeClr val="accent2"/>
          </a:solidFill>
          <a:ln w="9525">
            <a:noFill/>
            <a:prstDash val="solid"/>
            <a:headEnd type="none"/>
            <a:tailEnd type="ova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ctr" anchorCtr="0" compatLnSpc="1">
            <a:prstTxWarp prst="textNoShape">
              <a:avLst/>
            </a:prstTxWarp>
          </a:bodyPr>
          <a:lstStyle/>
          <a:p>
            <a:endParaRPr lang="ko-KR" altLang="en-US" sz="1200">
              <a:solidFill>
                <a:schemeClr val="tx1">
                  <a:lumMod val="65000"/>
                  <a:lumOff val="35000"/>
                </a:schemeClr>
              </a:solidFill>
              <a:ea typeface="맑은 고딕" pitchFamily="50" charset="-127"/>
            </a:endParaRPr>
          </a:p>
        </p:txBody>
      </p:sp>
      <p:sp>
        <p:nvSpPr>
          <p:cNvPr id="22" name="직사각형 21">
            <a:extLst>
              <a:ext uri="{FF2B5EF4-FFF2-40B4-BE49-F238E27FC236}">
                <a16:creationId xmlns:a16="http://schemas.microsoft.com/office/drawing/2014/main" id="{DC0E7659-3739-4DCC-99AD-A2E4583CA2DB}"/>
              </a:ext>
            </a:extLst>
          </p:cNvPr>
          <p:cNvSpPr/>
          <p:nvPr/>
        </p:nvSpPr>
        <p:spPr>
          <a:xfrm>
            <a:off x="5362148" y="3655854"/>
            <a:ext cx="1539258" cy="276999"/>
          </a:xfrm>
          <a:prstGeom prst="rect">
            <a:avLst/>
          </a:prstGeom>
        </p:spPr>
        <p:txBody>
          <a:bodyPr wrap="square" anchor="ctr">
            <a:spAutoFit/>
          </a:bodyPr>
          <a:lstStyle/>
          <a:p>
            <a:r>
              <a:rPr lang="ko-KR" altLang="en-US" sz="1200" dirty="0">
                <a:solidFill>
                  <a:schemeClr val="tx1">
                    <a:lumMod val="65000"/>
                    <a:lumOff val="35000"/>
                  </a:schemeClr>
                </a:solidFill>
                <a:ea typeface="맑은 고딕" pitchFamily="50" charset="-127"/>
              </a:rPr>
              <a:t>342,678,065</a:t>
            </a:r>
          </a:p>
        </p:txBody>
      </p:sp>
      <p:sp>
        <p:nvSpPr>
          <p:cNvPr id="23" name="직사각형 22">
            <a:extLst>
              <a:ext uri="{FF2B5EF4-FFF2-40B4-BE49-F238E27FC236}">
                <a16:creationId xmlns:a16="http://schemas.microsoft.com/office/drawing/2014/main" id="{E39A35B7-E746-4C14-B1E1-2F53065EC84F}"/>
              </a:ext>
            </a:extLst>
          </p:cNvPr>
          <p:cNvSpPr/>
          <p:nvPr/>
        </p:nvSpPr>
        <p:spPr>
          <a:xfrm>
            <a:off x="5362148" y="3947149"/>
            <a:ext cx="1539258" cy="276999"/>
          </a:xfrm>
          <a:prstGeom prst="rect">
            <a:avLst/>
          </a:prstGeom>
        </p:spPr>
        <p:txBody>
          <a:bodyPr wrap="square" anchor="ctr">
            <a:spAutoFit/>
          </a:bodyPr>
          <a:lstStyle/>
          <a:p>
            <a:r>
              <a:rPr lang="ko-KR" altLang="en-US" sz="1200" dirty="0">
                <a:solidFill>
                  <a:schemeClr val="tx1">
                    <a:lumMod val="65000"/>
                    <a:lumOff val="35000"/>
                  </a:schemeClr>
                </a:solidFill>
                <a:ea typeface="맑은 고딕" pitchFamily="50" charset="-127"/>
              </a:rPr>
              <a:t>908,077,244</a:t>
            </a:r>
          </a:p>
        </p:txBody>
      </p:sp>
      <p:sp>
        <p:nvSpPr>
          <p:cNvPr id="24" name="직사각형 23">
            <a:extLst>
              <a:ext uri="{FF2B5EF4-FFF2-40B4-BE49-F238E27FC236}">
                <a16:creationId xmlns:a16="http://schemas.microsoft.com/office/drawing/2014/main" id="{DD44FBC8-2BEC-4108-B353-658C8E84BF6F}"/>
              </a:ext>
            </a:extLst>
          </p:cNvPr>
          <p:cNvSpPr/>
          <p:nvPr/>
        </p:nvSpPr>
        <p:spPr>
          <a:xfrm>
            <a:off x="5362148" y="4253365"/>
            <a:ext cx="1539258" cy="276999"/>
          </a:xfrm>
          <a:prstGeom prst="rect">
            <a:avLst/>
          </a:prstGeom>
        </p:spPr>
        <p:txBody>
          <a:bodyPr wrap="square" anchor="ctr">
            <a:spAutoFit/>
          </a:bodyPr>
          <a:lstStyle/>
          <a:p>
            <a:r>
              <a:rPr lang="ko-KR" altLang="en-US" sz="1200" dirty="0">
                <a:solidFill>
                  <a:schemeClr val="tx1">
                    <a:lumMod val="65000"/>
                    <a:lumOff val="35000"/>
                  </a:schemeClr>
                </a:solidFill>
                <a:ea typeface="맑은 고딕" pitchFamily="50" charset="-127"/>
              </a:rPr>
              <a:t>802,678,031</a:t>
            </a:r>
          </a:p>
        </p:txBody>
      </p:sp>
      <p:sp>
        <p:nvSpPr>
          <p:cNvPr id="25" name="직사각형 24">
            <a:extLst>
              <a:ext uri="{FF2B5EF4-FFF2-40B4-BE49-F238E27FC236}">
                <a16:creationId xmlns:a16="http://schemas.microsoft.com/office/drawing/2014/main" id="{1845C097-3CC5-4E5D-9FCD-2F058A823CC6}"/>
              </a:ext>
            </a:extLst>
          </p:cNvPr>
          <p:cNvSpPr/>
          <p:nvPr/>
        </p:nvSpPr>
        <p:spPr>
          <a:xfrm>
            <a:off x="5362148" y="4559431"/>
            <a:ext cx="1539258" cy="276999"/>
          </a:xfrm>
          <a:prstGeom prst="rect">
            <a:avLst/>
          </a:prstGeom>
        </p:spPr>
        <p:txBody>
          <a:bodyPr wrap="square" anchor="ctr">
            <a:spAutoFit/>
          </a:bodyPr>
          <a:lstStyle/>
          <a:p>
            <a:r>
              <a:rPr lang="ko-KR" altLang="en-US" sz="1200" dirty="0">
                <a:solidFill>
                  <a:schemeClr val="tx1">
                    <a:lumMod val="65000"/>
                    <a:lumOff val="35000"/>
                  </a:schemeClr>
                </a:solidFill>
                <a:ea typeface="맑은 고딕" pitchFamily="50" charset="-127"/>
              </a:rPr>
              <a:t>208,021,200</a:t>
            </a:r>
          </a:p>
        </p:txBody>
      </p:sp>
      <p:sp>
        <p:nvSpPr>
          <p:cNvPr id="26" name="직사각형 25">
            <a:extLst>
              <a:ext uri="{FF2B5EF4-FFF2-40B4-BE49-F238E27FC236}">
                <a16:creationId xmlns:a16="http://schemas.microsoft.com/office/drawing/2014/main" id="{9308B725-3725-439F-9A5E-56E7B2133C83}"/>
              </a:ext>
            </a:extLst>
          </p:cNvPr>
          <p:cNvSpPr/>
          <p:nvPr/>
        </p:nvSpPr>
        <p:spPr>
          <a:xfrm>
            <a:off x="1841640" y="5203934"/>
            <a:ext cx="2821969" cy="646331"/>
          </a:xfrm>
          <a:prstGeom prst="rect">
            <a:avLst/>
          </a:prstGeom>
        </p:spPr>
        <p:txBody>
          <a:bodyPr wrap="square" anchor="ctr">
            <a:spAutoFit/>
          </a:bodyPr>
          <a:lstStyle/>
          <a:p>
            <a:pPr lvl="0"/>
            <a:r>
              <a:rPr lang="en-US" altLang="ko" sz="1200" dirty="0">
                <a:solidFill>
                  <a:schemeClr val="tx1">
                    <a:lumMod val="65000"/>
                    <a:lumOff val="35000"/>
                  </a:schemeClr>
                </a:solidFill>
                <a:ea typeface="맑은 고딕" pitchFamily="50" charset="-127"/>
              </a:rPr>
              <a:t>Lorem ipsum dolor sit </a:t>
            </a:r>
            <a:r>
              <a:rPr lang="en-US" altLang="ko" sz="1200" dirty="0" err="1">
                <a:solidFill>
                  <a:schemeClr val="tx1">
                    <a:lumMod val="65000"/>
                    <a:lumOff val="35000"/>
                  </a:schemeClr>
                </a:solidFill>
                <a:ea typeface="맑은 고딕" pitchFamily="50" charset="-127"/>
              </a:rPr>
              <a:t>amet</a:t>
            </a:r>
            <a:r>
              <a:rPr lang="en-US" altLang="ko" sz="1200" dirty="0">
                <a:solidFill>
                  <a:schemeClr val="tx1">
                    <a:lumMod val="65000"/>
                    <a:lumOff val="35000"/>
                  </a:schemeClr>
                </a:solidFill>
                <a:ea typeface="맑은 고딕" pitchFamily="50" charset="-127"/>
              </a:rPr>
              <a:t>, </a:t>
            </a:r>
            <a:r>
              <a:rPr lang="en-US" altLang="ko" sz="1200" dirty="0" err="1">
                <a:solidFill>
                  <a:schemeClr val="tx1">
                    <a:lumMod val="65000"/>
                    <a:lumOff val="35000"/>
                  </a:schemeClr>
                </a:solidFill>
                <a:ea typeface="맑은 고딕" pitchFamily="50" charset="-127"/>
              </a:rPr>
              <a:t>consectetur</a:t>
            </a:r>
            <a:r>
              <a:rPr lang="en-US" altLang="ko" sz="1200" dirty="0">
                <a:solidFill>
                  <a:schemeClr val="tx1">
                    <a:lumMod val="65000"/>
                    <a:lumOff val="35000"/>
                  </a:schemeClr>
                </a:solidFill>
                <a:ea typeface="맑은 고딕" pitchFamily="50" charset="-127"/>
              </a:rPr>
              <a:t> </a:t>
            </a:r>
            <a:r>
              <a:rPr lang="en-US" altLang="ko" sz="1200" dirty="0" err="1">
                <a:solidFill>
                  <a:schemeClr val="tx1">
                    <a:lumMod val="65000"/>
                    <a:lumOff val="35000"/>
                  </a:schemeClr>
                </a:solidFill>
                <a:ea typeface="맑은 고딕" pitchFamily="50" charset="-127"/>
              </a:rPr>
              <a:t>adipiscing</a:t>
            </a:r>
            <a:r>
              <a:rPr lang="en-US" altLang="ko" sz="1200" dirty="0">
                <a:solidFill>
                  <a:schemeClr val="tx1">
                    <a:lumMod val="65000"/>
                    <a:lumOff val="35000"/>
                  </a:schemeClr>
                </a:solidFill>
                <a:ea typeface="맑은 고딕" pitchFamily="50" charset="-127"/>
              </a:rPr>
              <a:t> </a:t>
            </a:r>
            <a:r>
              <a:rPr lang="en-US" altLang="ko" sz="1200" dirty="0" err="1">
                <a:solidFill>
                  <a:schemeClr val="tx1">
                    <a:lumMod val="65000"/>
                    <a:lumOff val="35000"/>
                  </a:schemeClr>
                </a:solidFill>
                <a:ea typeface="맑은 고딕" pitchFamily="50" charset="-127"/>
              </a:rPr>
              <a:t>elit</a:t>
            </a:r>
            <a:r>
              <a:rPr lang="en-US" altLang="ko" sz="1200" dirty="0">
                <a:solidFill>
                  <a:schemeClr val="tx1">
                    <a:lumMod val="65000"/>
                    <a:lumOff val="35000"/>
                  </a:schemeClr>
                </a:solidFill>
                <a:ea typeface="맑은 고딕" pitchFamily="50" charset="-127"/>
              </a:rPr>
              <a:t>. Vestibulum </a:t>
            </a:r>
            <a:r>
              <a:rPr lang="en-US" altLang="ko" sz="1200" dirty="0" err="1">
                <a:solidFill>
                  <a:schemeClr val="tx1">
                    <a:lumMod val="65000"/>
                    <a:lumOff val="35000"/>
                  </a:schemeClr>
                </a:solidFill>
                <a:ea typeface="맑은 고딕" pitchFamily="50" charset="-127"/>
              </a:rPr>
              <a:t>sagittis</a:t>
            </a:r>
            <a:r>
              <a:rPr lang="en-US" altLang="ko" sz="1200" dirty="0">
                <a:solidFill>
                  <a:schemeClr val="tx1">
                    <a:lumMod val="65000"/>
                    <a:lumOff val="35000"/>
                  </a:schemeClr>
                </a:solidFill>
                <a:ea typeface="맑은 고딕" pitchFamily="50" charset="-127"/>
              </a:rPr>
              <a:t> </a:t>
            </a:r>
            <a:r>
              <a:rPr lang="en-US" altLang="ko" sz="1200" dirty="0" err="1">
                <a:solidFill>
                  <a:schemeClr val="tx1">
                    <a:lumMod val="65000"/>
                    <a:lumOff val="35000"/>
                  </a:schemeClr>
                </a:solidFill>
                <a:ea typeface="맑은 고딕" pitchFamily="50" charset="-127"/>
              </a:rPr>
              <a:t>porttitor</a:t>
            </a:r>
            <a:r>
              <a:rPr lang="en-US" altLang="ko" sz="1200" dirty="0">
                <a:solidFill>
                  <a:schemeClr val="tx1">
                    <a:lumMod val="65000"/>
                    <a:lumOff val="35000"/>
                  </a:schemeClr>
                </a:solidFill>
                <a:ea typeface="맑은 고딕" pitchFamily="50" charset="-127"/>
              </a:rPr>
              <a:t> </a:t>
            </a:r>
            <a:r>
              <a:rPr lang="en-US" altLang="ko" sz="1200" dirty="0" err="1">
                <a:solidFill>
                  <a:schemeClr val="tx1">
                    <a:lumMod val="65000"/>
                    <a:lumOff val="35000"/>
                  </a:schemeClr>
                </a:solidFill>
                <a:ea typeface="맑은 고딕" pitchFamily="50" charset="-127"/>
              </a:rPr>
              <a:t>elit</a:t>
            </a:r>
            <a:r>
              <a:rPr lang="en-US" altLang="ko" sz="1200" dirty="0">
                <a:solidFill>
                  <a:schemeClr val="tx1">
                    <a:lumMod val="65000"/>
                    <a:lumOff val="35000"/>
                  </a:schemeClr>
                </a:solidFill>
                <a:ea typeface="맑은 고딕" pitchFamily="50" charset="-127"/>
              </a:rPr>
              <a:t>, non pulvinar ligula </a:t>
            </a:r>
            <a:r>
              <a:rPr lang="en-US" altLang="ko" sz="1200" dirty="0" err="1">
                <a:solidFill>
                  <a:schemeClr val="tx1">
                    <a:lumMod val="65000"/>
                    <a:lumOff val="35000"/>
                  </a:schemeClr>
                </a:solidFill>
                <a:ea typeface="맑은 고딕" pitchFamily="50" charset="-127"/>
              </a:rPr>
              <a:t>dapibus</a:t>
            </a:r>
            <a:r>
              <a:rPr lang="en-US" altLang="ko" sz="1200" dirty="0">
                <a:solidFill>
                  <a:schemeClr val="tx1">
                    <a:lumMod val="65000"/>
                    <a:lumOff val="35000"/>
                  </a:schemeClr>
                </a:solidFill>
                <a:ea typeface="맑은 고딕" pitchFamily="50" charset="-127"/>
              </a:rPr>
              <a:t> ac. </a:t>
            </a:r>
            <a:endParaRPr lang="ko" altLang="en-US" sz="1200" dirty="0">
              <a:solidFill>
                <a:schemeClr val="tx1">
                  <a:lumMod val="65000"/>
                  <a:lumOff val="35000"/>
                </a:schemeClr>
              </a:solidFill>
              <a:ea typeface="맑은 고딕" pitchFamily="50" charset="-127"/>
            </a:endParaRPr>
          </a:p>
        </p:txBody>
      </p:sp>
      <p:cxnSp>
        <p:nvCxnSpPr>
          <p:cNvPr id="27" name="직선 연결선[R] 2">
            <a:extLst>
              <a:ext uri="{FF2B5EF4-FFF2-40B4-BE49-F238E27FC236}">
                <a16:creationId xmlns:a16="http://schemas.microsoft.com/office/drawing/2014/main" id="{44A80F2C-9546-412A-BBDF-9621F55BD700}"/>
              </a:ext>
            </a:extLst>
          </p:cNvPr>
          <p:cNvCxnSpPr>
            <a:cxnSpLocks/>
          </p:cNvCxnSpPr>
          <p:nvPr/>
        </p:nvCxnSpPr>
        <p:spPr>
          <a:xfrm flipV="1">
            <a:off x="1767264" y="5008005"/>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082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자유형 9">
            <a:extLst>
              <a:ext uri="{FF2B5EF4-FFF2-40B4-BE49-F238E27FC236}">
                <a16:creationId xmlns:a16="http://schemas.microsoft.com/office/drawing/2014/main" id="{AB629879-2BD5-AC44-B687-C3C9DB20744A}"/>
              </a:ext>
            </a:extLst>
          </p:cNvPr>
          <p:cNvSpPr/>
          <p:nvPr/>
        </p:nvSpPr>
        <p:spPr>
          <a:xfrm>
            <a:off x="0" y="1747329"/>
            <a:ext cx="5609814" cy="5110668"/>
          </a:xfrm>
          <a:custGeom>
            <a:avLst/>
            <a:gdLst>
              <a:gd name="connsiteX0" fmla="*/ 1116272 w 5609814"/>
              <a:gd name="connsiteY0" fmla="*/ 0 h 5110668"/>
              <a:gd name="connsiteX1" fmla="*/ 1946243 w 5609814"/>
              <a:gd name="connsiteY1" fmla="*/ 343786 h 5110668"/>
              <a:gd name="connsiteX2" fmla="*/ 5266029 w 5609814"/>
              <a:gd name="connsiteY2" fmla="*/ 3663571 h 5110668"/>
              <a:gd name="connsiteX3" fmla="*/ 5475523 w 5609814"/>
              <a:gd name="connsiteY3" fmla="*/ 5039391 h 5110668"/>
              <a:gd name="connsiteX4" fmla="*/ 5433403 w 5609814"/>
              <a:gd name="connsiteY4" fmla="*/ 5110668 h 5110668"/>
              <a:gd name="connsiteX5" fmla="*/ 0 w 5609814"/>
              <a:gd name="connsiteY5" fmla="*/ 5110668 h 5110668"/>
              <a:gd name="connsiteX6" fmla="*/ 0 w 5609814"/>
              <a:gd name="connsiteY6" fmla="*/ 630087 h 5110668"/>
              <a:gd name="connsiteX7" fmla="*/ 286301 w 5609814"/>
              <a:gd name="connsiteY7" fmla="*/ 343786 h 5110668"/>
              <a:gd name="connsiteX8" fmla="*/ 1116272 w 5609814"/>
              <a:gd name="connsiteY8" fmla="*/ 0 h 511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9814" h="5110668">
                <a:moveTo>
                  <a:pt x="1116272" y="0"/>
                </a:moveTo>
                <a:cubicBezTo>
                  <a:pt x="1416662" y="0"/>
                  <a:pt x="1717053" y="114595"/>
                  <a:pt x="1946243" y="343786"/>
                </a:cubicBezTo>
                <a:lnTo>
                  <a:pt x="5266029" y="3663571"/>
                </a:lnTo>
                <a:cubicBezTo>
                  <a:pt x="5638463" y="4036005"/>
                  <a:pt x="5708294" y="4596452"/>
                  <a:pt x="5475523" y="5039391"/>
                </a:cubicBezTo>
                <a:lnTo>
                  <a:pt x="5433403" y="5110668"/>
                </a:lnTo>
                <a:lnTo>
                  <a:pt x="0" y="5110668"/>
                </a:lnTo>
                <a:lnTo>
                  <a:pt x="0" y="630087"/>
                </a:lnTo>
                <a:lnTo>
                  <a:pt x="286301" y="343786"/>
                </a:lnTo>
                <a:cubicBezTo>
                  <a:pt x="515492" y="114595"/>
                  <a:pt x="815882" y="0"/>
                  <a:pt x="11162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ko-Kore-KR" altLang="en-US" dirty="0"/>
          </a:p>
        </p:txBody>
      </p:sp>
      <p:cxnSp>
        <p:nvCxnSpPr>
          <p:cNvPr id="3" name="직선 연결선[R] 2">
            <a:extLst>
              <a:ext uri="{FF2B5EF4-FFF2-40B4-BE49-F238E27FC236}">
                <a16:creationId xmlns:a16="http://schemas.microsoft.com/office/drawing/2014/main" id="{72919F23-3055-9F4F-8A37-9D59065A131C}"/>
              </a:ext>
            </a:extLst>
          </p:cNvPr>
          <p:cNvCxnSpPr>
            <a:cxnSpLocks/>
          </p:cNvCxnSpPr>
          <p:nvPr/>
        </p:nvCxnSpPr>
        <p:spPr>
          <a:xfrm flipV="1">
            <a:off x="11197606" y="813230"/>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AF9D58-4750-6C4E-A973-BC96BBE07FFC}"/>
              </a:ext>
            </a:extLst>
          </p:cNvPr>
          <p:cNvSpPr txBox="1"/>
          <p:nvPr/>
        </p:nvSpPr>
        <p:spPr>
          <a:xfrm>
            <a:off x="7588332" y="4513217"/>
            <a:ext cx="3761545" cy="1200329"/>
          </a:xfrm>
          <a:prstGeom prst="rect">
            <a:avLst/>
          </a:prstGeom>
          <a:noFill/>
          <a:ln>
            <a:noFill/>
          </a:ln>
        </p:spPr>
        <p:txBody>
          <a:bodyPr wrap="square" rtlCol="0">
            <a:spAutoFit/>
          </a:bodyPr>
          <a:lstStyle/>
          <a:p>
            <a:pPr algn="r"/>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mollis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r>
              <a:rPr kumimoji="1" lang="en" altLang="ko-Kore-KR" sz="1200" dirty="0" err="1">
                <a:solidFill>
                  <a:schemeClr val="tx1">
                    <a:lumMod val="65000"/>
                    <a:lumOff val="35000"/>
                  </a:schemeClr>
                </a:solidFill>
              </a:rPr>
              <a:t>Atomorum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molestiae</a:t>
            </a:r>
            <a:r>
              <a:rPr kumimoji="1" lang="en" altLang="ko-Kore-KR" sz="1200" dirty="0">
                <a:solidFill>
                  <a:schemeClr val="tx1">
                    <a:lumMod val="65000"/>
                    <a:lumOff val="35000"/>
                  </a:schemeClr>
                </a:solidFill>
              </a:rPr>
              <a:t> ad sea. Eu cum </a:t>
            </a:r>
            <a:r>
              <a:rPr kumimoji="1" lang="en" altLang="ko-Kore-KR" sz="1200" dirty="0" err="1">
                <a:solidFill>
                  <a:schemeClr val="tx1">
                    <a:lumMod val="65000"/>
                    <a:lumOff val="35000"/>
                  </a:schemeClr>
                </a:solidFill>
              </a:rPr>
              <a:t>mutat</a:t>
            </a:r>
            <a:r>
              <a:rPr kumimoji="1" lang="en" altLang="ko-Kore-KR" sz="1200" dirty="0">
                <a:solidFill>
                  <a:schemeClr val="tx1">
                    <a:lumMod val="65000"/>
                    <a:lumOff val="35000"/>
                  </a:schemeClr>
                </a:solidFill>
              </a:rPr>
              <a:t> solum, </a:t>
            </a:r>
            <a:r>
              <a:rPr kumimoji="1" lang="en" altLang="ko-Kore-KR" sz="1200" dirty="0" err="1">
                <a:solidFill>
                  <a:schemeClr val="tx1">
                    <a:lumMod val="65000"/>
                    <a:lumOff val="35000"/>
                  </a:schemeClr>
                </a:solidFill>
              </a:rPr>
              <a:t>ea</a:t>
            </a:r>
            <a:r>
              <a:rPr kumimoji="1" lang="en" altLang="ko-Kore-KR" sz="1200" dirty="0">
                <a:solidFill>
                  <a:schemeClr val="tx1">
                    <a:lumMod val="65000"/>
                    <a:lumOff val="35000"/>
                  </a:schemeClr>
                </a:solidFill>
              </a:rPr>
              <a:t> vim </a:t>
            </a:r>
            <a:r>
              <a:rPr kumimoji="1" lang="en" altLang="ko-Kore-KR" sz="1200" dirty="0" err="1">
                <a:solidFill>
                  <a:schemeClr val="tx1">
                    <a:lumMod val="65000"/>
                    <a:lumOff val="35000"/>
                  </a:schemeClr>
                </a:solidFill>
              </a:rPr>
              <a:t>percipit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accusamus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Modus </a:t>
            </a:r>
            <a:r>
              <a:rPr kumimoji="1" lang="en" altLang="ko-Kore-KR" sz="1200" dirty="0" err="1">
                <a:solidFill>
                  <a:schemeClr val="tx1">
                    <a:lumMod val="65000"/>
                    <a:lumOff val="35000"/>
                  </a:schemeClr>
                </a:solidFill>
              </a:rPr>
              <a:t>iudicabit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evertitur</a:t>
            </a:r>
            <a:r>
              <a:rPr kumimoji="1" lang="en" altLang="ko-Kore-KR" sz="1200" dirty="0">
                <a:solidFill>
                  <a:schemeClr val="tx1">
                    <a:lumMod val="65000"/>
                    <a:lumOff val="35000"/>
                  </a:schemeClr>
                </a:solidFill>
              </a:rPr>
              <a:t> quo in,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impetus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nec</a:t>
            </a:r>
            <a:r>
              <a:rPr kumimoji="1" lang="en" altLang="ko-Kore-KR" sz="1200" dirty="0">
                <a:solidFill>
                  <a:schemeClr val="tx1">
                    <a:lumMod val="65000"/>
                    <a:lumOff val="35000"/>
                  </a:schemeClr>
                </a:solidFill>
              </a:rPr>
              <a:t> ne. </a:t>
            </a:r>
            <a:endParaRPr kumimoji="1" lang="ko-Kore-KR" altLang="en-US" sz="1200" dirty="0">
              <a:solidFill>
                <a:schemeClr val="tx1">
                  <a:lumMod val="65000"/>
                  <a:lumOff val="35000"/>
                </a:schemeClr>
              </a:solidFill>
            </a:endParaRPr>
          </a:p>
        </p:txBody>
      </p:sp>
      <p:sp>
        <p:nvSpPr>
          <p:cNvPr id="5" name="직사각형 4">
            <a:extLst>
              <a:ext uri="{FF2B5EF4-FFF2-40B4-BE49-F238E27FC236}">
                <a16:creationId xmlns:a16="http://schemas.microsoft.com/office/drawing/2014/main" id="{06F41F8F-0F93-754E-82EB-FF163888455C}"/>
              </a:ext>
            </a:extLst>
          </p:cNvPr>
          <p:cNvSpPr/>
          <p:nvPr/>
        </p:nvSpPr>
        <p:spPr>
          <a:xfrm>
            <a:off x="7588332" y="1910322"/>
            <a:ext cx="3761545" cy="1754326"/>
          </a:xfrm>
          <a:prstGeom prst="rect">
            <a:avLst/>
          </a:prstGeom>
        </p:spPr>
        <p:txBody>
          <a:bodyPr wrap="square">
            <a:spAutoFit/>
          </a:bodyPr>
          <a:lstStyle/>
          <a:p>
            <a:pPr algn="r"/>
            <a:r>
              <a:rPr kumimoji="1" lang="en-US" altLang="ko-Kore-KR" sz="3600" dirty="0">
                <a:latin typeface="+mj-lt"/>
              </a:rPr>
              <a:t>Most-Asked</a:t>
            </a:r>
          </a:p>
          <a:p>
            <a:pPr algn="r"/>
            <a:r>
              <a:rPr kumimoji="1" lang="en-US" altLang="ko-Kore-KR" sz="3600" dirty="0">
                <a:latin typeface="+mj-lt"/>
              </a:rPr>
              <a:t>Questions</a:t>
            </a:r>
          </a:p>
          <a:p>
            <a:pPr algn="r"/>
            <a:r>
              <a:rPr kumimoji="1" lang="en-US" altLang="ko-Kore-KR" sz="3600" dirty="0">
                <a:latin typeface="+mj-lt"/>
              </a:rPr>
              <a:t>About Wine</a:t>
            </a:r>
            <a:endParaRPr kumimoji="1" lang="ko-Kore-KR" altLang="en-US" sz="3600" dirty="0">
              <a:latin typeface="+mj-lt"/>
            </a:endParaRPr>
          </a:p>
        </p:txBody>
      </p:sp>
      <p:sp>
        <p:nvSpPr>
          <p:cNvPr id="6" name="TextBox 5">
            <a:extLst>
              <a:ext uri="{FF2B5EF4-FFF2-40B4-BE49-F238E27FC236}">
                <a16:creationId xmlns:a16="http://schemas.microsoft.com/office/drawing/2014/main" id="{6120AC78-B257-C041-99BD-E9B6B13E457B}"/>
              </a:ext>
            </a:extLst>
          </p:cNvPr>
          <p:cNvSpPr txBox="1"/>
          <p:nvPr/>
        </p:nvSpPr>
        <p:spPr>
          <a:xfrm>
            <a:off x="7945653" y="3870711"/>
            <a:ext cx="3404224" cy="307777"/>
          </a:xfrm>
          <a:prstGeom prst="rect">
            <a:avLst/>
          </a:prstGeom>
          <a:noFill/>
          <a:ln>
            <a:noFill/>
          </a:ln>
        </p:spPr>
        <p:txBody>
          <a:bodyPr wrap="square" rtlCol="0">
            <a:spAutoFit/>
          </a:bodyPr>
          <a:lstStyle/>
          <a:p>
            <a:pPr algn="r"/>
            <a:r>
              <a:rPr kumimoji="1" lang="en" altLang="ko-Kore-KR" sz="1400" i="1" dirty="0">
                <a:solidFill>
                  <a:schemeClr val="accent1">
                    <a:lumMod val="60000"/>
                    <a:lumOff val="40000"/>
                  </a:schemeClr>
                </a:solidFill>
              </a:rPr>
              <a:t>Lorem ipsum dolor sit </a:t>
            </a:r>
            <a:r>
              <a:rPr kumimoji="1" lang="en" altLang="ko-Kore-KR" sz="1400" i="1" dirty="0" err="1">
                <a:solidFill>
                  <a:schemeClr val="accent1">
                    <a:lumMod val="60000"/>
                    <a:lumOff val="40000"/>
                  </a:schemeClr>
                </a:solidFill>
              </a:rPr>
              <a:t>amet</a:t>
            </a:r>
            <a:r>
              <a:rPr kumimoji="1" lang="en" altLang="ko-Kore-KR" sz="1400" i="1" dirty="0">
                <a:solidFill>
                  <a:schemeClr val="accent1">
                    <a:lumMod val="60000"/>
                    <a:lumOff val="40000"/>
                  </a:schemeClr>
                </a:solidFill>
              </a:rPr>
              <a:t>, cum no </a:t>
            </a:r>
            <a:r>
              <a:rPr kumimoji="1" lang="en" altLang="ko-Kore-KR" sz="1400" i="1" dirty="0" err="1">
                <a:solidFill>
                  <a:schemeClr val="accent1">
                    <a:lumMod val="60000"/>
                    <a:lumOff val="40000"/>
                  </a:schemeClr>
                </a:solidFill>
              </a:rPr>
              <a:t>audiam</a:t>
            </a:r>
            <a:endParaRPr kumimoji="1" lang="ko-Kore-KR" altLang="en-US" sz="1400" i="1" dirty="0">
              <a:solidFill>
                <a:schemeClr val="accent1">
                  <a:lumMod val="60000"/>
                  <a:lumOff val="40000"/>
                </a:schemeClr>
              </a:solidFill>
            </a:endParaRPr>
          </a:p>
        </p:txBody>
      </p:sp>
      <p:pic>
        <p:nvPicPr>
          <p:cNvPr id="7" name="그림 개체 틀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910" b="16910"/>
          <a:stretch>
            <a:fillRect/>
          </a:stretch>
        </p:blipFill>
        <p:spPr/>
      </p:pic>
    </p:spTree>
    <p:extLst>
      <p:ext uri="{BB962C8B-B14F-4D97-AF65-F5344CB8AC3E}">
        <p14:creationId xmlns:p14="http://schemas.microsoft.com/office/powerpoint/2010/main" val="4382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자유형 9">
            <a:extLst>
              <a:ext uri="{FF2B5EF4-FFF2-40B4-BE49-F238E27FC236}">
                <a16:creationId xmlns:a16="http://schemas.microsoft.com/office/drawing/2014/main" id="{AA7959C8-CB37-4E5B-AC83-5E71FD5B6081}"/>
              </a:ext>
            </a:extLst>
          </p:cNvPr>
          <p:cNvSpPr/>
          <p:nvPr/>
        </p:nvSpPr>
        <p:spPr>
          <a:xfrm flipH="1">
            <a:off x="6582186" y="1747329"/>
            <a:ext cx="5609814" cy="5110668"/>
          </a:xfrm>
          <a:custGeom>
            <a:avLst/>
            <a:gdLst>
              <a:gd name="connsiteX0" fmla="*/ 1116272 w 5609814"/>
              <a:gd name="connsiteY0" fmla="*/ 0 h 5110668"/>
              <a:gd name="connsiteX1" fmla="*/ 1946243 w 5609814"/>
              <a:gd name="connsiteY1" fmla="*/ 343786 h 5110668"/>
              <a:gd name="connsiteX2" fmla="*/ 5266029 w 5609814"/>
              <a:gd name="connsiteY2" fmla="*/ 3663571 h 5110668"/>
              <a:gd name="connsiteX3" fmla="*/ 5475523 w 5609814"/>
              <a:gd name="connsiteY3" fmla="*/ 5039391 h 5110668"/>
              <a:gd name="connsiteX4" fmla="*/ 5433403 w 5609814"/>
              <a:gd name="connsiteY4" fmla="*/ 5110668 h 5110668"/>
              <a:gd name="connsiteX5" fmla="*/ 0 w 5609814"/>
              <a:gd name="connsiteY5" fmla="*/ 5110668 h 5110668"/>
              <a:gd name="connsiteX6" fmla="*/ 0 w 5609814"/>
              <a:gd name="connsiteY6" fmla="*/ 630087 h 5110668"/>
              <a:gd name="connsiteX7" fmla="*/ 286301 w 5609814"/>
              <a:gd name="connsiteY7" fmla="*/ 343786 h 5110668"/>
              <a:gd name="connsiteX8" fmla="*/ 1116272 w 5609814"/>
              <a:gd name="connsiteY8" fmla="*/ 0 h 511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9814" h="5110668">
                <a:moveTo>
                  <a:pt x="1116272" y="0"/>
                </a:moveTo>
                <a:cubicBezTo>
                  <a:pt x="1416662" y="0"/>
                  <a:pt x="1717053" y="114595"/>
                  <a:pt x="1946243" y="343786"/>
                </a:cubicBezTo>
                <a:lnTo>
                  <a:pt x="5266029" y="3663571"/>
                </a:lnTo>
                <a:cubicBezTo>
                  <a:pt x="5638463" y="4036005"/>
                  <a:pt x="5708294" y="4596452"/>
                  <a:pt x="5475523" y="5039391"/>
                </a:cubicBezTo>
                <a:lnTo>
                  <a:pt x="5433403" y="5110668"/>
                </a:lnTo>
                <a:lnTo>
                  <a:pt x="0" y="5110668"/>
                </a:lnTo>
                <a:lnTo>
                  <a:pt x="0" y="630087"/>
                </a:lnTo>
                <a:lnTo>
                  <a:pt x="286301" y="343786"/>
                </a:lnTo>
                <a:cubicBezTo>
                  <a:pt x="515492" y="114595"/>
                  <a:pt x="815882" y="0"/>
                  <a:pt x="11162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ko-Kore-KR" altLang="en-US" dirty="0"/>
          </a:p>
        </p:txBody>
      </p:sp>
      <p:sp>
        <p:nvSpPr>
          <p:cNvPr id="63" name="사각형: 둥근 모서리 62">
            <a:extLst>
              <a:ext uri="{FF2B5EF4-FFF2-40B4-BE49-F238E27FC236}">
                <a16:creationId xmlns:a16="http://schemas.microsoft.com/office/drawing/2014/main" id="{DBD73228-6EDE-4164-A44F-2114983E5D3A}"/>
              </a:ext>
            </a:extLst>
          </p:cNvPr>
          <p:cNvSpPr/>
          <p:nvPr/>
        </p:nvSpPr>
        <p:spPr>
          <a:xfrm>
            <a:off x="8046445" y="2178749"/>
            <a:ext cx="2754662" cy="12854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n w="0"/>
              <a:solidFill>
                <a:schemeClr val="tx1"/>
              </a:solidFill>
              <a:effectLst>
                <a:outerShdw blurRad="38100" dist="19050" dir="2700000" algn="tl" rotWithShape="0">
                  <a:schemeClr val="dk1">
                    <a:alpha val="40000"/>
                  </a:schemeClr>
                </a:outerShdw>
              </a:effectLst>
            </a:endParaRPr>
          </a:p>
        </p:txBody>
      </p:sp>
      <p:sp>
        <p:nvSpPr>
          <p:cNvPr id="2" name="제목 1">
            <a:extLst>
              <a:ext uri="{FF2B5EF4-FFF2-40B4-BE49-F238E27FC236}">
                <a16:creationId xmlns:a16="http://schemas.microsoft.com/office/drawing/2014/main" id="{1191B232-1857-4B10-8E74-014B628BA25B}"/>
              </a:ext>
            </a:extLst>
          </p:cNvPr>
          <p:cNvSpPr>
            <a:spLocks noGrp="1"/>
          </p:cNvSpPr>
          <p:nvPr>
            <p:ph type="title"/>
          </p:nvPr>
        </p:nvSpPr>
        <p:spPr/>
        <p:txBody>
          <a:bodyPr/>
          <a:lstStyle/>
          <a:p>
            <a:r>
              <a:rPr lang="en-US" altLang="ko-KR" dirty="0"/>
              <a:t>Enumeration Stacked Venn </a:t>
            </a:r>
            <a:endParaRPr lang="ko-KR" altLang="en-US" dirty="0"/>
          </a:p>
        </p:txBody>
      </p:sp>
      <p:sp>
        <p:nvSpPr>
          <p:cNvPr id="3" name="타원 2">
            <a:extLst>
              <a:ext uri="{FF2B5EF4-FFF2-40B4-BE49-F238E27FC236}">
                <a16:creationId xmlns:a16="http://schemas.microsoft.com/office/drawing/2014/main" id="{88CDE2BD-1B15-4B9F-B779-A7B6E9AE5A37}"/>
              </a:ext>
            </a:extLst>
          </p:cNvPr>
          <p:cNvSpPr/>
          <p:nvPr/>
        </p:nvSpPr>
        <p:spPr>
          <a:xfrm>
            <a:off x="4208867" y="3773558"/>
            <a:ext cx="2092670" cy="2092669"/>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ea typeface="맑은 고딕" pitchFamily="50" charset="-127"/>
            </a:endParaRPr>
          </a:p>
        </p:txBody>
      </p:sp>
      <p:sp>
        <p:nvSpPr>
          <p:cNvPr id="4" name="타원 3">
            <a:extLst>
              <a:ext uri="{FF2B5EF4-FFF2-40B4-BE49-F238E27FC236}">
                <a16:creationId xmlns:a16="http://schemas.microsoft.com/office/drawing/2014/main" id="{0F1D2A4D-4B42-4D95-9A91-A16AA8FB3C16}"/>
              </a:ext>
            </a:extLst>
          </p:cNvPr>
          <p:cNvSpPr/>
          <p:nvPr/>
        </p:nvSpPr>
        <p:spPr>
          <a:xfrm>
            <a:off x="5145277" y="2146226"/>
            <a:ext cx="2807413" cy="2807413"/>
          </a:xfrm>
          <a:prstGeom prst="ellipse">
            <a:avLst/>
          </a:prstGeom>
          <a:solidFill>
            <a:schemeClr val="accent1">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ea typeface="맑은 고딕" pitchFamily="50" charset="-127"/>
            </a:endParaRPr>
          </a:p>
        </p:txBody>
      </p:sp>
      <p:sp>
        <p:nvSpPr>
          <p:cNvPr id="5" name="타원 4">
            <a:extLst>
              <a:ext uri="{FF2B5EF4-FFF2-40B4-BE49-F238E27FC236}">
                <a16:creationId xmlns:a16="http://schemas.microsoft.com/office/drawing/2014/main" id="{DC514E35-275D-4A59-8DC2-2EE3BB3BB70D}"/>
              </a:ext>
            </a:extLst>
          </p:cNvPr>
          <p:cNvSpPr/>
          <p:nvPr/>
        </p:nvSpPr>
        <p:spPr>
          <a:xfrm>
            <a:off x="4173955" y="2270801"/>
            <a:ext cx="1864263" cy="1864262"/>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ea typeface="맑은 고딕" pitchFamily="50" charset="-127"/>
            </a:endParaRPr>
          </a:p>
        </p:txBody>
      </p:sp>
      <p:sp>
        <p:nvSpPr>
          <p:cNvPr id="6" name="TextBox 5">
            <a:extLst>
              <a:ext uri="{FF2B5EF4-FFF2-40B4-BE49-F238E27FC236}">
                <a16:creationId xmlns:a16="http://schemas.microsoft.com/office/drawing/2014/main" id="{DC497CBD-0157-4512-B8E6-AC3783EA503C}"/>
              </a:ext>
            </a:extLst>
          </p:cNvPr>
          <p:cNvSpPr txBox="1"/>
          <p:nvPr/>
        </p:nvSpPr>
        <p:spPr>
          <a:xfrm>
            <a:off x="4861430" y="3343385"/>
            <a:ext cx="421049" cy="356392"/>
          </a:xfrm>
          <a:prstGeom prst="rect">
            <a:avLst/>
          </a:prstGeom>
          <a:noFill/>
        </p:spPr>
        <p:txBody>
          <a:bodyPr wrap="none" rtlCol="0" anchor="ctr">
            <a:spAutoFit/>
          </a:bodyPr>
          <a:lstStyle/>
          <a:p>
            <a:pPr algn="ctr">
              <a:defRPr/>
            </a:pPr>
            <a:r>
              <a:rPr lang="en-US" altLang="ko-KR" dirty="0">
                <a:solidFill>
                  <a:schemeClr val="bg1"/>
                </a:solidFill>
                <a:latin typeface="+mj-lt"/>
                <a:ea typeface="맑은 고딕" pitchFamily="50" charset="-127"/>
              </a:rPr>
              <a:t>01</a:t>
            </a:r>
            <a:endParaRPr lang="ko-KR" altLang="en-US" dirty="0">
              <a:solidFill>
                <a:schemeClr val="bg1"/>
              </a:solidFill>
              <a:latin typeface="+mj-lt"/>
              <a:ea typeface="맑은 고딕" pitchFamily="50" charset="-127"/>
            </a:endParaRPr>
          </a:p>
        </p:txBody>
      </p:sp>
      <p:sp>
        <p:nvSpPr>
          <p:cNvPr id="7" name="TextBox 6">
            <a:extLst>
              <a:ext uri="{FF2B5EF4-FFF2-40B4-BE49-F238E27FC236}">
                <a16:creationId xmlns:a16="http://schemas.microsoft.com/office/drawing/2014/main" id="{6587A0EF-2234-49BC-8F1C-F83B7B507A44}"/>
              </a:ext>
            </a:extLst>
          </p:cNvPr>
          <p:cNvSpPr txBox="1"/>
          <p:nvPr/>
        </p:nvSpPr>
        <p:spPr>
          <a:xfrm>
            <a:off x="6590598" y="3717154"/>
            <a:ext cx="450439" cy="356392"/>
          </a:xfrm>
          <a:prstGeom prst="rect">
            <a:avLst/>
          </a:prstGeom>
          <a:noFill/>
        </p:spPr>
        <p:txBody>
          <a:bodyPr wrap="none" rtlCol="0" anchor="ctr">
            <a:spAutoFit/>
          </a:bodyPr>
          <a:lstStyle/>
          <a:p>
            <a:pPr algn="ctr">
              <a:defRPr/>
            </a:pPr>
            <a:r>
              <a:rPr lang="en-US" altLang="ko-KR" dirty="0">
                <a:solidFill>
                  <a:schemeClr val="bg1"/>
                </a:solidFill>
                <a:latin typeface="+mj-lt"/>
                <a:ea typeface="맑은 고딕" pitchFamily="50" charset="-127"/>
              </a:rPr>
              <a:t>02</a:t>
            </a:r>
            <a:endParaRPr lang="ko-KR" altLang="en-US" dirty="0">
              <a:solidFill>
                <a:schemeClr val="bg1"/>
              </a:solidFill>
              <a:latin typeface="+mj-lt"/>
              <a:ea typeface="맑은 고딕" pitchFamily="50" charset="-127"/>
            </a:endParaRPr>
          </a:p>
        </p:txBody>
      </p:sp>
      <p:sp>
        <p:nvSpPr>
          <p:cNvPr id="8" name="TextBox 7">
            <a:extLst>
              <a:ext uri="{FF2B5EF4-FFF2-40B4-BE49-F238E27FC236}">
                <a16:creationId xmlns:a16="http://schemas.microsoft.com/office/drawing/2014/main" id="{CE61FF33-A513-44C0-8DB8-E2557BDA1F0A}"/>
              </a:ext>
            </a:extLst>
          </p:cNvPr>
          <p:cNvSpPr txBox="1"/>
          <p:nvPr/>
        </p:nvSpPr>
        <p:spPr>
          <a:xfrm>
            <a:off x="4968123" y="5087093"/>
            <a:ext cx="455079" cy="356392"/>
          </a:xfrm>
          <a:prstGeom prst="rect">
            <a:avLst/>
          </a:prstGeom>
          <a:noFill/>
        </p:spPr>
        <p:txBody>
          <a:bodyPr wrap="none" rtlCol="0" anchor="ctr">
            <a:spAutoFit/>
          </a:bodyPr>
          <a:lstStyle/>
          <a:p>
            <a:pPr algn="ctr">
              <a:defRPr/>
            </a:pPr>
            <a:r>
              <a:rPr lang="en-US" altLang="ko-KR">
                <a:solidFill>
                  <a:schemeClr val="bg1"/>
                </a:solidFill>
                <a:latin typeface="+mj-lt"/>
                <a:ea typeface="맑은 고딕" pitchFamily="50" charset="-127"/>
              </a:rPr>
              <a:t>03</a:t>
            </a:r>
            <a:endParaRPr lang="ko-KR" altLang="en-US" dirty="0">
              <a:solidFill>
                <a:schemeClr val="bg1"/>
              </a:solidFill>
              <a:latin typeface="+mj-lt"/>
              <a:ea typeface="맑은 고딕" pitchFamily="50" charset="-127"/>
            </a:endParaRPr>
          </a:p>
        </p:txBody>
      </p:sp>
      <p:sp>
        <p:nvSpPr>
          <p:cNvPr id="9" name="직사각형 22">
            <a:extLst>
              <a:ext uri="{FF2B5EF4-FFF2-40B4-BE49-F238E27FC236}">
                <a16:creationId xmlns:a16="http://schemas.microsoft.com/office/drawing/2014/main" id="{630FDD06-5587-4F4A-8C26-7C627ED3FAC2}"/>
              </a:ext>
            </a:extLst>
          </p:cNvPr>
          <p:cNvSpPr>
            <a:spLocks noChangeArrowheads="1"/>
          </p:cNvSpPr>
          <p:nvPr/>
        </p:nvSpPr>
        <p:spPr bwMode="auto">
          <a:xfrm flipH="1">
            <a:off x="1812171" y="2556050"/>
            <a:ext cx="1803448" cy="623686"/>
          </a:xfrm>
          <a:prstGeom prst="rect">
            <a:avLst/>
          </a:prstGeom>
          <a:noFill/>
        </p:spPr>
        <p:txBody>
          <a:bodyPr wrap="square" rtlCol="0" anchor="t">
            <a:spAutoFit/>
          </a:bodyPr>
          <a:lstStyle/>
          <a:p>
            <a:pPr defTabSz="914400" latinLnBrk="1"/>
            <a:r>
              <a:rPr lang="en-US" altLang="ko" sz="1200" dirty="0">
                <a:solidFill>
                  <a:schemeClr val="tx1">
                    <a:lumMod val="65000"/>
                    <a:lumOff val="35000"/>
                  </a:schemeClr>
                </a:solidFill>
                <a:ea typeface="맑은 고딕" pitchFamily="50" charset="-127"/>
                <a:cs typeface="Calibri" panose="020F0502020204030204" pitchFamily="34" charset="0"/>
              </a:rPr>
              <a:t>Lorem ipsum dolor sit </a:t>
            </a:r>
            <a:r>
              <a:rPr lang="en-US" altLang="ko" sz="1200" dirty="0" err="1">
                <a:solidFill>
                  <a:schemeClr val="tx1">
                    <a:lumMod val="65000"/>
                    <a:lumOff val="35000"/>
                  </a:schemeClr>
                </a:solidFill>
                <a:ea typeface="맑은 고딕" pitchFamily="50" charset="-127"/>
                <a:cs typeface="Calibri" panose="020F0502020204030204" pitchFamily="34" charset="0"/>
              </a:rPr>
              <a:t>amet</a:t>
            </a:r>
            <a:r>
              <a:rPr lang="en-US" altLang="ko" sz="1200" dirty="0">
                <a:solidFill>
                  <a:schemeClr val="tx1">
                    <a:lumMod val="65000"/>
                    <a:lumOff val="35000"/>
                  </a:schemeClr>
                </a:solidFill>
                <a:ea typeface="맑은 고딕" pitchFamily="50" charset="-127"/>
                <a:cs typeface="Calibri" panose="020F0502020204030204" pitchFamily="34" charset="0"/>
              </a:rPr>
              <a:t>, sea </a:t>
            </a:r>
            <a:r>
              <a:rPr lang="en-US" altLang="ko" sz="1200" dirty="0" err="1">
                <a:solidFill>
                  <a:schemeClr val="tx1">
                    <a:lumMod val="65000"/>
                    <a:lumOff val="35000"/>
                  </a:schemeClr>
                </a:solidFill>
                <a:ea typeface="맑은 고딕" pitchFamily="50" charset="-127"/>
                <a:cs typeface="Calibri" panose="020F0502020204030204" pitchFamily="34" charset="0"/>
              </a:rPr>
              <a:t>te</a:t>
            </a:r>
            <a:r>
              <a:rPr lang="en-US" altLang="ko" sz="1200" dirty="0">
                <a:solidFill>
                  <a:schemeClr val="tx1">
                    <a:lumMod val="65000"/>
                    <a:lumOff val="35000"/>
                  </a:schemeClr>
                </a:solidFill>
                <a:ea typeface="맑은 고딕" pitchFamily="50" charset="-127"/>
                <a:cs typeface="Calibri" panose="020F0502020204030204" pitchFamily="34" charset="0"/>
              </a:rPr>
              <a:t> </a:t>
            </a:r>
            <a:r>
              <a:rPr lang="en-US" altLang="ko" sz="1200" dirty="0" err="1">
                <a:solidFill>
                  <a:schemeClr val="tx1">
                    <a:lumMod val="65000"/>
                    <a:lumOff val="35000"/>
                  </a:schemeClr>
                </a:solidFill>
                <a:ea typeface="맑은 고딕" pitchFamily="50" charset="-127"/>
                <a:cs typeface="Calibri" panose="020F0502020204030204" pitchFamily="34" charset="0"/>
              </a:rPr>
              <a:t>iuvaret</a:t>
            </a:r>
            <a:r>
              <a:rPr lang="en-US" altLang="ko" sz="1200" dirty="0">
                <a:solidFill>
                  <a:schemeClr val="tx1">
                    <a:lumMod val="65000"/>
                    <a:lumOff val="35000"/>
                  </a:schemeClr>
                </a:solidFill>
                <a:ea typeface="맑은 고딕" pitchFamily="50" charset="-127"/>
                <a:cs typeface="Calibri" panose="020F0502020204030204" pitchFamily="34" charset="0"/>
              </a:rPr>
              <a:t> </a:t>
            </a:r>
            <a:r>
              <a:rPr lang="en-US" altLang="ko" sz="1200" dirty="0" err="1">
                <a:solidFill>
                  <a:schemeClr val="tx1">
                    <a:lumMod val="65000"/>
                    <a:lumOff val="35000"/>
                  </a:schemeClr>
                </a:solidFill>
                <a:ea typeface="맑은 고딕" pitchFamily="50" charset="-127"/>
                <a:cs typeface="Calibri" panose="020F0502020204030204" pitchFamily="34" charset="0"/>
              </a:rPr>
              <a:t>labores</a:t>
            </a:r>
            <a:r>
              <a:rPr lang="en-US" altLang="ko" sz="1200" dirty="0">
                <a:solidFill>
                  <a:schemeClr val="tx1">
                    <a:lumMod val="65000"/>
                    <a:lumOff val="35000"/>
                  </a:schemeClr>
                </a:solidFill>
                <a:ea typeface="맑은 고딕" pitchFamily="50" charset="-127"/>
                <a:cs typeface="Calibri" panose="020F0502020204030204" pitchFamily="34" charset="0"/>
              </a:rPr>
              <a:t> </a:t>
            </a:r>
            <a:r>
              <a:rPr lang="en-US" altLang="ko" sz="1200" dirty="0" err="1">
                <a:solidFill>
                  <a:schemeClr val="tx1">
                    <a:lumMod val="65000"/>
                    <a:lumOff val="35000"/>
                  </a:schemeClr>
                </a:solidFill>
                <a:ea typeface="맑은 고딕" pitchFamily="50" charset="-127"/>
                <a:cs typeface="Calibri" panose="020F0502020204030204" pitchFamily="34" charset="0"/>
              </a:rPr>
              <a:t>pertinacia</a:t>
            </a:r>
            <a:r>
              <a:rPr lang="en-US" altLang="ko" sz="1200" dirty="0">
                <a:solidFill>
                  <a:schemeClr val="tx1">
                    <a:lumMod val="65000"/>
                    <a:lumOff val="35000"/>
                  </a:schemeClr>
                </a:solidFill>
                <a:ea typeface="맑은 고딕" pitchFamily="50" charset="-127"/>
                <a:cs typeface="Calibri" panose="020F0502020204030204" pitchFamily="34" charset="0"/>
              </a:rPr>
              <a:t>, id</a:t>
            </a:r>
          </a:p>
        </p:txBody>
      </p:sp>
      <p:cxnSp>
        <p:nvCxnSpPr>
          <p:cNvPr id="10" name="직선 연결선 9">
            <a:extLst>
              <a:ext uri="{FF2B5EF4-FFF2-40B4-BE49-F238E27FC236}">
                <a16:creationId xmlns:a16="http://schemas.microsoft.com/office/drawing/2014/main" id="{A347E4B4-F720-4459-82EE-F2469F8B12E1}"/>
              </a:ext>
            </a:extLst>
          </p:cNvPr>
          <p:cNvCxnSpPr/>
          <p:nvPr/>
        </p:nvCxnSpPr>
        <p:spPr>
          <a:xfrm>
            <a:off x="1880659" y="2514189"/>
            <a:ext cx="283318"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직사각형 22">
            <a:extLst>
              <a:ext uri="{FF2B5EF4-FFF2-40B4-BE49-F238E27FC236}">
                <a16:creationId xmlns:a16="http://schemas.microsoft.com/office/drawing/2014/main" id="{6B09C128-97B9-4914-BA44-EE4878ED8D41}"/>
              </a:ext>
            </a:extLst>
          </p:cNvPr>
          <p:cNvSpPr>
            <a:spLocks noChangeArrowheads="1"/>
          </p:cNvSpPr>
          <p:nvPr/>
        </p:nvSpPr>
        <p:spPr bwMode="auto">
          <a:xfrm flipH="1">
            <a:off x="8586438" y="2555328"/>
            <a:ext cx="1803448" cy="623686"/>
          </a:xfrm>
          <a:prstGeom prst="rect">
            <a:avLst/>
          </a:prstGeom>
          <a:noFill/>
        </p:spPr>
        <p:txBody>
          <a:bodyPr wrap="square" rtlCol="0" anchor="t">
            <a:spAutoFit/>
          </a:bodyPr>
          <a:lstStyle/>
          <a:p>
            <a:pPr defTabSz="914400" latinLnBrk="1"/>
            <a:r>
              <a:rPr lang="en-US" altLang="ko" sz="1200" dirty="0">
                <a:solidFill>
                  <a:schemeClr val="tx1">
                    <a:lumMod val="65000"/>
                    <a:lumOff val="35000"/>
                  </a:schemeClr>
                </a:solidFill>
                <a:ea typeface="맑은 고딕" pitchFamily="50" charset="-127"/>
                <a:cs typeface="Calibri" panose="020F0502020204030204" pitchFamily="34" charset="0"/>
              </a:rPr>
              <a:t>Lorem ipsum dolor sit </a:t>
            </a:r>
            <a:r>
              <a:rPr lang="en-US" altLang="ko" sz="1200" dirty="0" err="1">
                <a:solidFill>
                  <a:schemeClr val="tx1">
                    <a:lumMod val="65000"/>
                    <a:lumOff val="35000"/>
                  </a:schemeClr>
                </a:solidFill>
                <a:ea typeface="맑은 고딕" pitchFamily="50" charset="-127"/>
                <a:cs typeface="Calibri" panose="020F0502020204030204" pitchFamily="34" charset="0"/>
              </a:rPr>
              <a:t>amet</a:t>
            </a:r>
            <a:r>
              <a:rPr lang="en-US" altLang="ko" sz="1200" dirty="0">
                <a:solidFill>
                  <a:schemeClr val="tx1">
                    <a:lumMod val="65000"/>
                    <a:lumOff val="35000"/>
                  </a:schemeClr>
                </a:solidFill>
                <a:ea typeface="맑은 고딕" pitchFamily="50" charset="-127"/>
                <a:cs typeface="Calibri" panose="020F0502020204030204" pitchFamily="34" charset="0"/>
              </a:rPr>
              <a:t>, sea </a:t>
            </a:r>
            <a:r>
              <a:rPr lang="en-US" altLang="ko" sz="1200" dirty="0" err="1">
                <a:solidFill>
                  <a:schemeClr val="tx1">
                    <a:lumMod val="65000"/>
                    <a:lumOff val="35000"/>
                  </a:schemeClr>
                </a:solidFill>
                <a:ea typeface="맑은 고딕" pitchFamily="50" charset="-127"/>
                <a:cs typeface="Calibri" panose="020F0502020204030204" pitchFamily="34" charset="0"/>
              </a:rPr>
              <a:t>te</a:t>
            </a:r>
            <a:r>
              <a:rPr lang="en-US" altLang="ko" sz="1200" dirty="0">
                <a:solidFill>
                  <a:schemeClr val="tx1">
                    <a:lumMod val="65000"/>
                    <a:lumOff val="35000"/>
                  </a:schemeClr>
                </a:solidFill>
                <a:ea typeface="맑은 고딕" pitchFamily="50" charset="-127"/>
                <a:cs typeface="Calibri" panose="020F0502020204030204" pitchFamily="34" charset="0"/>
              </a:rPr>
              <a:t> </a:t>
            </a:r>
            <a:r>
              <a:rPr lang="en-US" altLang="ko" sz="1200" dirty="0" err="1">
                <a:solidFill>
                  <a:schemeClr val="tx1">
                    <a:lumMod val="65000"/>
                    <a:lumOff val="35000"/>
                  </a:schemeClr>
                </a:solidFill>
                <a:ea typeface="맑은 고딕" pitchFamily="50" charset="-127"/>
                <a:cs typeface="Calibri" panose="020F0502020204030204" pitchFamily="34" charset="0"/>
              </a:rPr>
              <a:t>iuvaret</a:t>
            </a:r>
            <a:r>
              <a:rPr lang="en-US" altLang="ko" sz="1200" dirty="0">
                <a:solidFill>
                  <a:schemeClr val="tx1">
                    <a:lumMod val="65000"/>
                    <a:lumOff val="35000"/>
                  </a:schemeClr>
                </a:solidFill>
                <a:ea typeface="맑은 고딕" pitchFamily="50" charset="-127"/>
                <a:cs typeface="Calibri" panose="020F0502020204030204" pitchFamily="34" charset="0"/>
              </a:rPr>
              <a:t> </a:t>
            </a:r>
            <a:r>
              <a:rPr lang="en-US" altLang="ko" sz="1200" dirty="0" err="1">
                <a:solidFill>
                  <a:schemeClr val="tx1">
                    <a:lumMod val="65000"/>
                    <a:lumOff val="35000"/>
                  </a:schemeClr>
                </a:solidFill>
                <a:ea typeface="맑은 고딕" pitchFamily="50" charset="-127"/>
                <a:cs typeface="Calibri" panose="020F0502020204030204" pitchFamily="34" charset="0"/>
              </a:rPr>
              <a:t>labores</a:t>
            </a:r>
            <a:r>
              <a:rPr lang="en-US" altLang="ko" sz="1200" dirty="0">
                <a:solidFill>
                  <a:schemeClr val="tx1">
                    <a:lumMod val="65000"/>
                    <a:lumOff val="35000"/>
                  </a:schemeClr>
                </a:solidFill>
                <a:ea typeface="맑은 고딕" pitchFamily="50" charset="-127"/>
                <a:cs typeface="Calibri" panose="020F0502020204030204" pitchFamily="34" charset="0"/>
              </a:rPr>
              <a:t> </a:t>
            </a:r>
            <a:r>
              <a:rPr lang="en-US" altLang="ko" sz="1200" dirty="0" err="1">
                <a:solidFill>
                  <a:schemeClr val="tx1">
                    <a:lumMod val="65000"/>
                    <a:lumOff val="35000"/>
                  </a:schemeClr>
                </a:solidFill>
                <a:ea typeface="맑은 고딕" pitchFamily="50" charset="-127"/>
                <a:cs typeface="Calibri" panose="020F0502020204030204" pitchFamily="34" charset="0"/>
              </a:rPr>
              <a:t>pertinacia</a:t>
            </a:r>
            <a:r>
              <a:rPr lang="en-US" altLang="ko" sz="1200" dirty="0">
                <a:solidFill>
                  <a:schemeClr val="tx1">
                    <a:lumMod val="65000"/>
                    <a:lumOff val="35000"/>
                  </a:schemeClr>
                </a:solidFill>
                <a:ea typeface="맑은 고딕" pitchFamily="50" charset="-127"/>
                <a:cs typeface="Calibri" panose="020F0502020204030204" pitchFamily="34" charset="0"/>
              </a:rPr>
              <a:t>, id</a:t>
            </a:r>
          </a:p>
        </p:txBody>
      </p:sp>
      <p:cxnSp>
        <p:nvCxnSpPr>
          <p:cNvPr id="12" name="직선 연결선 11">
            <a:extLst>
              <a:ext uri="{FF2B5EF4-FFF2-40B4-BE49-F238E27FC236}">
                <a16:creationId xmlns:a16="http://schemas.microsoft.com/office/drawing/2014/main" id="{BD7C2C48-35CD-4011-9556-4E13ABF94827}"/>
              </a:ext>
            </a:extLst>
          </p:cNvPr>
          <p:cNvCxnSpPr/>
          <p:nvPr/>
        </p:nvCxnSpPr>
        <p:spPr>
          <a:xfrm>
            <a:off x="8646084" y="2514189"/>
            <a:ext cx="283318"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직사각형 22">
            <a:extLst>
              <a:ext uri="{FF2B5EF4-FFF2-40B4-BE49-F238E27FC236}">
                <a16:creationId xmlns:a16="http://schemas.microsoft.com/office/drawing/2014/main" id="{D765160B-727A-4167-8589-8CDD271CB047}"/>
              </a:ext>
            </a:extLst>
          </p:cNvPr>
          <p:cNvSpPr>
            <a:spLocks noChangeArrowheads="1"/>
          </p:cNvSpPr>
          <p:nvPr/>
        </p:nvSpPr>
        <p:spPr bwMode="auto">
          <a:xfrm flipH="1">
            <a:off x="1802114" y="4443992"/>
            <a:ext cx="1803448" cy="623686"/>
          </a:xfrm>
          <a:prstGeom prst="rect">
            <a:avLst/>
          </a:prstGeom>
          <a:noFill/>
        </p:spPr>
        <p:txBody>
          <a:bodyPr wrap="square" rtlCol="0" anchor="t">
            <a:spAutoFit/>
          </a:bodyPr>
          <a:lstStyle/>
          <a:p>
            <a:pPr defTabSz="914400" latinLnBrk="1"/>
            <a:r>
              <a:rPr lang="en-US" altLang="ko" sz="1200" dirty="0">
                <a:solidFill>
                  <a:schemeClr val="tx1">
                    <a:lumMod val="65000"/>
                    <a:lumOff val="35000"/>
                  </a:schemeClr>
                </a:solidFill>
                <a:ea typeface="맑은 고딕" pitchFamily="50" charset="-127"/>
                <a:cs typeface="Calibri" panose="020F0502020204030204" pitchFamily="34" charset="0"/>
              </a:rPr>
              <a:t>Lorem ipsum dolor sit </a:t>
            </a:r>
            <a:r>
              <a:rPr lang="en-US" altLang="ko" sz="1200" dirty="0" err="1">
                <a:solidFill>
                  <a:schemeClr val="tx1">
                    <a:lumMod val="65000"/>
                    <a:lumOff val="35000"/>
                  </a:schemeClr>
                </a:solidFill>
                <a:ea typeface="맑은 고딕" pitchFamily="50" charset="-127"/>
                <a:cs typeface="Calibri" panose="020F0502020204030204" pitchFamily="34" charset="0"/>
              </a:rPr>
              <a:t>amet</a:t>
            </a:r>
            <a:r>
              <a:rPr lang="en-US" altLang="ko" sz="1200" dirty="0">
                <a:solidFill>
                  <a:schemeClr val="tx1">
                    <a:lumMod val="65000"/>
                    <a:lumOff val="35000"/>
                  </a:schemeClr>
                </a:solidFill>
                <a:ea typeface="맑은 고딕" pitchFamily="50" charset="-127"/>
                <a:cs typeface="Calibri" panose="020F0502020204030204" pitchFamily="34" charset="0"/>
              </a:rPr>
              <a:t>, sea </a:t>
            </a:r>
            <a:r>
              <a:rPr lang="en-US" altLang="ko" sz="1200" dirty="0" err="1">
                <a:solidFill>
                  <a:schemeClr val="tx1">
                    <a:lumMod val="65000"/>
                    <a:lumOff val="35000"/>
                  </a:schemeClr>
                </a:solidFill>
                <a:ea typeface="맑은 고딕" pitchFamily="50" charset="-127"/>
                <a:cs typeface="Calibri" panose="020F0502020204030204" pitchFamily="34" charset="0"/>
              </a:rPr>
              <a:t>te</a:t>
            </a:r>
            <a:r>
              <a:rPr lang="en-US" altLang="ko" sz="1200" dirty="0">
                <a:solidFill>
                  <a:schemeClr val="tx1">
                    <a:lumMod val="65000"/>
                    <a:lumOff val="35000"/>
                  </a:schemeClr>
                </a:solidFill>
                <a:ea typeface="맑은 고딕" pitchFamily="50" charset="-127"/>
                <a:cs typeface="Calibri" panose="020F0502020204030204" pitchFamily="34" charset="0"/>
              </a:rPr>
              <a:t> </a:t>
            </a:r>
            <a:r>
              <a:rPr lang="en-US" altLang="ko" sz="1200" dirty="0" err="1">
                <a:solidFill>
                  <a:schemeClr val="tx1">
                    <a:lumMod val="65000"/>
                    <a:lumOff val="35000"/>
                  </a:schemeClr>
                </a:solidFill>
                <a:ea typeface="맑은 고딕" pitchFamily="50" charset="-127"/>
                <a:cs typeface="Calibri" panose="020F0502020204030204" pitchFamily="34" charset="0"/>
              </a:rPr>
              <a:t>iuvaret</a:t>
            </a:r>
            <a:r>
              <a:rPr lang="en-US" altLang="ko" sz="1200" dirty="0">
                <a:solidFill>
                  <a:schemeClr val="tx1">
                    <a:lumMod val="65000"/>
                    <a:lumOff val="35000"/>
                  </a:schemeClr>
                </a:solidFill>
                <a:ea typeface="맑은 고딕" pitchFamily="50" charset="-127"/>
                <a:cs typeface="Calibri" panose="020F0502020204030204" pitchFamily="34" charset="0"/>
              </a:rPr>
              <a:t> </a:t>
            </a:r>
            <a:r>
              <a:rPr lang="en-US" altLang="ko" sz="1200" dirty="0" err="1">
                <a:solidFill>
                  <a:schemeClr val="tx1">
                    <a:lumMod val="65000"/>
                    <a:lumOff val="35000"/>
                  </a:schemeClr>
                </a:solidFill>
                <a:ea typeface="맑은 고딕" pitchFamily="50" charset="-127"/>
                <a:cs typeface="Calibri" panose="020F0502020204030204" pitchFamily="34" charset="0"/>
              </a:rPr>
              <a:t>labores</a:t>
            </a:r>
            <a:r>
              <a:rPr lang="en-US" altLang="ko" sz="1200" dirty="0">
                <a:solidFill>
                  <a:schemeClr val="tx1">
                    <a:lumMod val="65000"/>
                    <a:lumOff val="35000"/>
                  </a:schemeClr>
                </a:solidFill>
                <a:ea typeface="맑은 고딕" pitchFamily="50" charset="-127"/>
                <a:cs typeface="Calibri" panose="020F0502020204030204" pitchFamily="34" charset="0"/>
              </a:rPr>
              <a:t> </a:t>
            </a:r>
            <a:r>
              <a:rPr lang="en-US" altLang="ko" sz="1200" dirty="0" err="1">
                <a:solidFill>
                  <a:schemeClr val="tx1">
                    <a:lumMod val="65000"/>
                    <a:lumOff val="35000"/>
                  </a:schemeClr>
                </a:solidFill>
                <a:ea typeface="맑은 고딕" pitchFamily="50" charset="-127"/>
                <a:cs typeface="Calibri" panose="020F0502020204030204" pitchFamily="34" charset="0"/>
              </a:rPr>
              <a:t>pertinacia</a:t>
            </a:r>
            <a:r>
              <a:rPr lang="en-US" altLang="ko" sz="1200" dirty="0">
                <a:solidFill>
                  <a:schemeClr val="tx1">
                    <a:lumMod val="65000"/>
                    <a:lumOff val="35000"/>
                  </a:schemeClr>
                </a:solidFill>
                <a:ea typeface="맑은 고딕" pitchFamily="50" charset="-127"/>
                <a:cs typeface="Calibri" panose="020F0502020204030204" pitchFamily="34" charset="0"/>
              </a:rPr>
              <a:t>, id</a:t>
            </a:r>
          </a:p>
        </p:txBody>
      </p:sp>
      <p:cxnSp>
        <p:nvCxnSpPr>
          <p:cNvPr id="14" name="직선 연결선 13">
            <a:extLst>
              <a:ext uri="{FF2B5EF4-FFF2-40B4-BE49-F238E27FC236}">
                <a16:creationId xmlns:a16="http://schemas.microsoft.com/office/drawing/2014/main" id="{F29CB4BD-11D0-4D58-9C5B-52722D6A314A}"/>
              </a:ext>
            </a:extLst>
          </p:cNvPr>
          <p:cNvCxnSpPr/>
          <p:nvPr/>
        </p:nvCxnSpPr>
        <p:spPr>
          <a:xfrm>
            <a:off x="1880660" y="5164473"/>
            <a:ext cx="283318"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 name="그룹 15">
            <a:extLst>
              <a:ext uri="{FF2B5EF4-FFF2-40B4-BE49-F238E27FC236}">
                <a16:creationId xmlns:a16="http://schemas.microsoft.com/office/drawing/2014/main" id="{CA043B0B-C2C4-4D1E-882A-30213AE4C2AF}"/>
              </a:ext>
            </a:extLst>
          </p:cNvPr>
          <p:cNvGrpSpPr/>
          <p:nvPr/>
        </p:nvGrpSpPr>
        <p:grpSpPr>
          <a:xfrm>
            <a:off x="4858002" y="2849441"/>
            <a:ext cx="427904" cy="388047"/>
            <a:chOff x="5103824" y="2349502"/>
            <a:chExt cx="903286" cy="819150"/>
          </a:xfrm>
          <a:solidFill>
            <a:schemeClr val="bg1"/>
          </a:solidFill>
        </p:grpSpPr>
        <p:sp>
          <p:nvSpPr>
            <p:cNvPr id="17" name="Freeform 277">
              <a:extLst>
                <a:ext uri="{FF2B5EF4-FFF2-40B4-BE49-F238E27FC236}">
                  <a16:creationId xmlns:a16="http://schemas.microsoft.com/office/drawing/2014/main" id="{5B692971-83A5-4940-81FB-326EA8AEC47C}"/>
                </a:ext>
              </a:extLst>
            </p:cNvPr>
            <p:cNvSpPr>
              <a:spLocks noEditPoints="1"/>
            </p:cNvSpPr>
            <p:nvPr/>
          </p:nvSpPr>
          <p:spPr bwMode="auto">
            <a:xfrm>
              <a:off x="5103824" y="2349502"/>
              <a:ext cx="153987"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7" y="0"/>
                    <a:pt x="139" y="31"/>
                    <a:pt x="139" y="69"/>
                  </a:cubicBezTo>
                  <a:cubicBezTo>
                    <a:pt x="139" y="107"/>
                    <a:pt x="107" y="138"/>
                    <a:pt x="69" y="138"/>
                  </a:cubicBezTo>
                  <a:close/>
                  <a:moveTo>
                    <a:pt x="69" y="28"/>
                  </a:moveTo>
                  <a:cubicBezTo>
                    <a:pt x="46" y="28"/>
                    <a:pt x="28" y="46"/>
                    <a:pt x="28" y="69"/>
                  </a:cubicBezTo>
                  <a:cubicBezTo>
                    <a:pt x="28" y="92"/>
                    <a:pt x="46"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278">
              <a:extLst>
                <a:ext uri="{FF2B5EF4-FFF2-40B4-BE49-F238E27FC236}">
                  <a16:creationId xmlns:a16="http://schemas.microsoft.com/office/drawing/2014/main" id="{1E137F6B-E4B0-4549-869D-F1A890AA2502}"/>
                </a:ext>
              </a:extLst>
            </p:cNvPr>
            <p:cNvSpPr>
              <a:spLocks noEditPoints="1"/>
            </p:cNvSpPr>
            <p:nvPr/>
          </p:nvSpPr>
          <p:spPr bwMode="auto">
            <a:xfrm>
              <a:off x="5851535" y="2349502"/>
              <a:ext cx="155575"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8" y="0"/>
                    <a:pt x="139" y="31"/>
                    <a:pt x="139" y="69"/>
                  </a:cubicBezTo>
                  <a:cubicBezTo>
                    <a:pt x="139" y="107"/>
                    <a:pt x="108" y="138"/>
                    <a:pt x="69" y="138"/>
                  </a:cubicBezTo>
                  <a:close/>
                  <a:moveTo>
                    <a:pt x="69" y="28"/>
                  </a:moveTo>
                  <a:cubicBezTo>
                    <a:pt x="47" y="28"/>
                    <a:pt x="28" y="46"/>
                    <a:pt x="28" y="69"/>
                  </a:cubicBezTo>
                  <a:cubicBezTo>
                    <a:pt x="28" y="92"/>
                    <a:pt x="47"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279">
              <a:extLst>
                <a:ext uri="{FF2B5EF4-FFF2-40B4-BE49-F238E27FC236}">
                  <a16:creationId xmlns:a16="http://schemas.microsoft.com/office/drawing/2014/main" id="{B5447521-C024-4DD0-AA8C-0A544846F1F2}"/>
                </a:ext>
              </a:extLst>
            </p:cNvPr>
            <p:cNvSpPr>
              <a:spLocks/>
            </p:cNvSpPr>
            <p:nvPr/>
          </p:nvSpPr>
          <p:spPr bwMode="auto">
            <a:xfrm>
              <a:off x="5227648" y="2411414"/>
              <a:ext cx="655637" cy="31750"/>
            </a:xfrm>
            <a:custGeom>
              <a:avLst/>
              <a:gdLst>
                <a:gd name="T0" fmla="*/ 575 w 589"/>
                <a:gd name="T1" fmla="*/ 28 h 28"/>
                <a:gd name="T2" fmla="*/ 14 w 589"/>
                <a:gd name="T3" fmla="*/ 28 h 28"/>
                <a:gd name="T4" fmla="*/ 0 w 589"/>
                <a:gd name="T5" fmla="*/ 14 h 28"/>
                <a:gd name="T6" fmla="*/ 14 w 589"/>
                <a:gd name="T7" fmla="*/ 0 h 28"/>
                <a:gd name="T8" fmla="*/ 575 w 589"/>
                <a:gd name="T9" fmla="*/ 0 h 28"/>
                <a:gd name="T10" fmla="*/ 589 w 589"/>
                <a:gd name="T11" fmla="*/ 14 h 28"/>
                <a:gd name="T12" fmla="*/ 575 w 589"/>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89" h="28">
                  <a:moveTo>
                    <a:pt x="575" y="28"/>
                  </a:moveTo>
                  <a:cubicBezTo>
                    <a:pt x="14" y="28"/>
                    <a:pt x="14" y="28"/>
                    <a:pt x="14" y="28"/>
                  </a:cubicBezTo>
                  <a:cubicBezTo>
                    <a:pt x="6" y="28"/>
                    <a:pt x="0" y="22"/>
                    <a:pt x="0" y="14"/>
                  </a:cubicBezTo>
                  <a:cubicBezTo>
                    <a:pt x="0" y="6"/>
                    <a:pt x="6" y="0"/>
                    <a:pt x="14" y="0"/>
                  </a:cubicBezTo>
                  <a:cubicBezTo>
                    <a:pt x="575" y="0"/>
                    <a:pt x="575" y="0"/>
                    <a:pt x="575" y="0"/>
                  </a:cubicBezTo>
                  <a:cubicBezTo>
                    <a:pt x="583" y="0"/>
                    <a:pt x="589" y="6"/>
                    <a:pt x="589" y="14"/>
                  </a:cubicBezTo>
                  <a:cubicBezTo>
                    <a:pt x="589" y="22"/>
                    <a:pt x="583" y="28"/>
                    <a:pt x="57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Freeform 280">
              <a:extLst>
                <a:ext uri="{FF2B5EF4-FFF2-40B4-BE49-F238E27FC236}">
                  <a16:creationId xmlns:a16="http://schemas.microsoft.com/office/drawing/2014/main" id="{2B4FFEB2-4770-4DEC-B267-F679FA38FD3B}"/>
                </a:ext>
              </a:extLst>
            </p:cNvPr>
            <p:cNvSpPr>
              <a:spLocks/>
            </p:cNvSpPr>
            <p:nvPr/>
          </p:nvSpPr>
          <p:spPr bwMode="auto">
            <a:xfrm>
              <a:off x="5189549" y="2611439"/>
              <a:ext cx="731837" cy="557213"/>
            </a:xfrm>
            <a:custGeom>
              <a:avLst/>
              <a:gdLst>
                <a:gd name="T0" fmla="*/ 643 w 657"/>
                <a:gd name="T1" fmla="*/ 501 h 501"/>
                <a:gd name="T2" fmla="*/ 571 w 657"/>
                <a:gd name="T3" fmla="*/ 501 h 501"/>
                <a:gd name="T4" fmla="*/ 557 w 657"/>
                <a:gd name="T5" fmla="*/ 487 h 501"/>
                <a:gd name="T6" fmla="*/ 571 w 657"/>
                <a:gd name="T7" fmla="*/ 473 h 501"/>
                <a:gd name="T8" fmla="*/ 629 w 657"/>
                <a:gd name="T9" fmla="*/ 473 h 501"/>
                <a:gd name="T10" fmla="*/ 629 w 657"/>
                <a:gd name="T11" fmla="*/ 123 h 501"/>
                <a:gd name="T12" fmla="*/ 487 w 657"/>
                <a:gd name="T13" fmla="*/ 123 h 501"/>
                <a:gd name="T14" fmla="*/ 474 w 657"/>
                <a:gd name="T15" fmla="*/ 113 h 501"/>
                <a:gd name="T16" fmla="*/ 328 w 657"/>
                <a:gd name="T17" fmla="*/ 28 h 501"/>
                <a:gd name="T18" fmla="*/ 183 w 657"/>
                <a:gd name="T19" fmla="*/ 113 h 501"/>
                <a:gd name="T20" fmla="*/ 170 w 657"/>
                <a:gd name="T21" fmla="*/ 123 h 501"/>
                <a:gd name="T22" fmla="*/ 28 w 657"/>
                <a:gd name="T23" fmla="*/ 123 h 501"/>
                <a:gd name="T24" fmla="*/ 28 w 657"/>
                <a:gd name="T25" fmla="*/ 473 h 501"/>
                <a:gd name="T26" fmla="*/ 508 w 657"/>
                <a:gd name="T27" fmla="*/ 473 h 501"/>
                <a:gd name="T28" fmla="*/ 522 w 657"/>
                <a:gd name="T29" fmla="*/ 487 h 501"/>
                <a:gd name="T30" fmla="*/ 508 w 657"/>
                <a:gd name="T31" fmla="*/ 501 h 501"/>
                <a:gd name="T32" fmla="*/ 14 w 657"/>
                <a:gd name="T33" fmla="*/ 501 h 501"/>
                <a:gd name="T34" fmla="*/ 0 w 657"/>
                <a:gd name="T35" fmla="*/ 487 h 501"/>
                <a:gd name="T36" fmla="*/ 0 w 657"/>
                <a:gd name="T37" fmla="*/ 109 h 501"/>
                <a:gd name="T38" fmla="*/ 14 w 657"/>
                <a:gd name="T39" fmla="*/ 95 h 501"/>
                <a:gd name="T40" fmla="*/ 160 w 657"/>
                <a:gd name="T41" fmla="*/ 95 h 501"/>
                <a:gd name="T42" fmla="*/ 328 w 657"/>
                <a:gd name="T43" fmla="*/ 0 h 501"/>
                <a:gd name="T44" fmla="*/ 497 w 657"/>
                <a:gd name="T45" fmla="*/ 95 h 501"/>
                <a:gd name="T46" fmla="*/ 643 w 657"/>
                <a:gd name="T47" fmla="*/ 95 h 501"/>
                <a:gd name="T48" fmla="*/ 657 w 657"/>
                <a:gd name="T49" fmla="*/ 109 h 501"/>
                <a:gd name="T50" fmla="*/ 657 w 657"/>
                <a:gd name="T51" fmla="*/ 487 h 501"/>
                <a:gd name="T52" fmla="*/ 643 w 657"/>
                <a:gd name="T53"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501">
                  <a:moveTo>
                    <a:pt x="643" y="501"/>
                  </a:moveTo>
                  <a:cubicBezTo>
                    <a:pt x="571" y="501"/>
                    <a:pt x="571" y="501"/>
                    <a:pt x="571" y="501"/>
                  </a:cubicBezTo>
                  <a:cubicBezTo>
                    <a:pt x="564" y="501"/>
                    <a:pt x="557" y="495"/>
                    <a:pt x="557" y="487"/>
                  </a:cubicBezTo>
                  <a:cubicBezTo>
                    <a:pt x="557" y="479"/>
                    <a:pt x="564" y="473"/>
                    <a:pt x="571" y="473"/>
                  </a:cubicBezTo>
                  <a:cubicBezTo>
                    <a:pt x="629" y="473"/>
                    <a:pt x="629" y="473"/>
                    <a:pt x="629" y="473"/>
                  </a:cubicBezTo>
                  <a:cubicBezTo>
                    <a:pt x="629" y="123"/>
                    <a:pt x="629" y="123"/>
                    <a:pt x="629" y="123"/>
                  </a:cubicBezTo>
                  <a:cubicBezTo>
                    <a:pt x="487" y="123"/>
                    <a:pt x="487" y="123"/>
                    <a:pt x="487" y="123"/>
                  </a:cubicBezTo>
                  <a:cubicBezTo>
                    <a:pt x="481" y="123"/>
                    <a:pt x="476" y="119"/>
                    <a:pt x="474" y="113"/>
                  </a:cubicBezTo>
                  <a:cubicBezTo>
                    <a:pt x="458" y="64"/>
                    <a:pt x="397" y="28"/>
                    <a:pt x="328" y="28"/>
                  </a:cubicBezTo>
                  <a:cubicBezTo>
                    <a:pt x="260" y="28"/>
                    <a:pt x="199" y="64"/>
                    <a:pt x="183" y="113"/>
                  </a:cubicBezTo>
                  <a:cubicBezTo>
                    <a:pt x="181" y="119"/>
                    <a:pt x="176" y="123"/>
                    <a:pt x="170" y="123"/>
                  </a:cubicBezTo>
                  <a:cubicBezTo>
                    <a:pt x="28" y="123"/>
                    <a:pt x="28" y="123"/>
                    <a:pt x="28" y="123"/>
                  </a:cubicBezTo>
                  <a:cubicBezTo>
                    <a:pt x="28" y="473"/>
                    <a:pt x="28" y="473"/>
                    <a:pt x="28" y="473"/>
                  </a:cubicBezTo>
                  <a:cubicBezTo>
                    <a:pt x="508" y="473"/>
                    <a:pt x="508" y="473"/>
                    <a:pt x="508" y="473"/>
                  </a:cubicBezTo>
                  <a:cubicBezTo>
                    <a:pt x="515" y="473"/>
                    <a:pt x="522" y="479"/>
                    <a:pt x="522" y="487"/>
                  </a:cubicBezTo>
                  <a:cubicBezTo>
                    <a:pt x="522" y="495"/>
                    <a:pt x="515" y="501"/>
                    <a:pt x="508" y="501"/>
                  </a:cubicBezTo>
                  <a:cubicBezTo>
                    <a:pt x="14" y="501"/>
                    <a:pt x="14" y="501"/>
                    <a:pt x="14" y="501"/>
                  </a:cubicBezTo>
                  <a:cubicBezTo>
                    <a:pt x="6" y="501"/>
                    <a:pt x="0" y="495"/>
                    <a:pt x="0" y="487"/>
                  </a:cubicBezTo>
                  <a:cubicBezTo>
                    <a:pt x="0" y="109"/>
                    <a:pt x="0" y="109"/>
                    <a:pt x="0" y="109"/>
                  </a:cubicBezTo>
                  <a:cubicBezTo>
                    <a:pt x="0" y="101"/>
                    <a:pt x="6" y="95"/>
                    <a:pt x="14" y="95"/>
                  </a:cubicBezTo>
                  <a:cubicBezTo>
                    <a:pt x="160" y="95"/>
                    <a:pt x="160" y="95"/>
                    <a:pt x="160" y="95"/>
                  </a:cubicBezTo>
                  <a:cubicBezTo>
                    <a:pt x="183" y="38"/>
                    <a:pt x="251" y="0"/>
                    <a:pt x="328" y="0"/>
                  </a:cubicBezTo>
                  <a:cubicBezTo>
                    <a:pt x="406" y="0"/>
                    <a:pt x="473" y="38"/>
                    <a:pt x="497" y="95"/>
                  </a:cubicBezTo>
                  <a:cubicBezTo>
                    <a:pt x="643" y="95"/>
                    <a:pt x="643" y="95"/>
                    <a:pt x="643" y="95"/>
                  </a:cubicBezTo>
                  <a:cubicBezTo>
                    <a:pt x="651" y="95"/>
                    <a:pt x="657" y="101"/>
                    <a:pt x="657" y="109"/>
                  </a:cubicBezTo>
                  <a:cubicBezTo>
                    <a:pt x="657" y="487"/>
                    <a:pt x="657" y="487"/>
                    <a:pt x="657" y="487"/>
                  </a:cubicBezTo>
                  <a:cubicBezTo>
                    <a:pt x="657" y="495"/>
                    <a:pt x="651" y="501"/>
                    <a:pt x="643"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Freeform 281">
              <a:extLst>
                <a:ext uri="{FF2B5EF4-FFF2-40B4-BE49-F238E27FC236}">
                  <a16:creationId xmlns:a16="http://schemas.microsoft.com/office/drawing/2014/main" id="{C8759218-3E8D-4A00-9952-45FCF5EC4BA1}"/>
                </a:ext>
              </a:extLst>
            </p:cNvPr>
            <p:cNvSpPr>
              <a:spLocks/>
            </p:cNvSpPr>
            <p:nvPr/>
          </p:nvSpPr>
          <p:spPr bwMode="auto">
            <a:xfrm>
              <a:off x="5292736" y="2411414"/>
              <a:ext cx="31750"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7" y="302"/>
                    <a:pt x="0" y="296"/>
                    <a:pt x="0" y="288"/>
                  </a:cubicBezTo>
                  <a:cubicBezTo>
                    <a:pt x="0" y="14"/>
                    <a:pt x="0" y="14"/>
                    <a:pt x="0" y="14"/>
                  </a:cubicBezTo>
                  <a:cubicBezTo>
                    <a:pt x="0" y="6"/>
                    <a:pt x="7"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 name="Freeform 282">
              <a:extLst>
                <a:ext uri="{FF2B5EF4-FFF2-40B4-BE49-F238E27FC236}">
                  <a16:creationId xmlns:a16="http://schemas.microsoft.com/office/drawing/2014/main" id="{4A267B92-92F3-431E-A7DA-B4D1FB208F5B}"/>
                </a:ext>
              </a:extLst>
            </p:cNvPr>
            <p:cNvSpPr>
              <a:spLocks/>
            </p:cNvSpPr>
            <p:nvPr/>
          </p:nvSpPr>
          <p:spPr bwMode="auto">
            <a:xfrm>
              <a:off x="5786448" y="2411414"/>
              <a:ext cx="30162"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6" y="302"/>
                    <a:pt x="0" y="296"/>
                    <a:pt x="0" y="288"/>
                  </a:cubicBezTo>
                  <a:cubicBezTo>
                    <a:pt x="0" y="14"/>
                    <a:pt x="0" y="14"/>
                    <a:pt x="0" y="14"/>
                  </a:cubicBezTo>
                  <a:cubicBezTo>
                    <a:pt x="0" y="6"/>
                    <a:pt x="6"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Freeform 283">
              <a:extLst>
                <a:ext uri="{FF2B5EF4-FFF2-40B4-BE49-F238E27FC236}">
                  <a16:creationId xmlns:a16="http://schemas.microsoft.com/office/drawing/2014/main" id="{21E2B126-B88A-43FE-AEE3-CA786F59A105}"/>
                </a:ext>
              </a:extLst>
            </p:cNvPr>
            <p:cNvSpPr>
              <a:spLocks noEditPoints="1"/>
            </p:cNvSpPr>
            <p:nvPr/>
          </p:nvSpPr>
          <p:spPr bwMode="auto">
            <a:xfrm>
              <a:off x="5345123" y="2898777"/>
              <a:ext cx="125412" cy="180975"/>
            </a:xfrm>
            <a:custGeom>
              <a:avLst/>
              <a:gdLst>
                <a:gd name="T0" fmla="*/ 69 w 113"/>
                <a:gd name="T1" fmla="*/ 0 h 162"/>
                <a:gd name="T2" fmla="*/ 86 w 113"/>
                <a:gd name="T3" fmla="*/ 3 h 162"/>
                <a:gd name="T4" fmla="*/ 100 w 113"/>
                <a:gd name="T5" fmla="*/ 13 h 162"/>
                <a:gd name="T6" fmla="*/ 110 w 113"/>
                <a:gd name="T7" fmla="*/ 27 h 162"/>
                <a:gd name="T8" fmla="*/ 113 w 113"/>
                <a:gd name="T9" fmla="*/ 44 h 162"/>
                <a:gd name="T10" fmla="*/ 113 w 113"/>
                <a:gd name="T11" fmla="*/ 51 h 162"/>
                <a:gd name="T12" fmla="*/ 110 w 113"/>
                <a:gd name="T13" fmla="*/ 68 h 162"/>
                <a:gd name="T14" fmla="*/ 100 w 113"/>
                <a:gd name="T15" fmla="*/ 82 h 162"/>
                <a:gd name="T16" fmla="*/ 86 w 113"/>
                <a:gd name="T17" fmla="*/ 91 h 162"/>
                <a:gd name="T18" fmla="*/ 69 w 113"/>
                <a:gd name="T19" fmla="*/ 95 h 162"/>
                <a:gd name="T20" fmla="*/ 28 w 113"/>
                <a:gd name="T21" fmla="*/ 95 h 162"/>
                <a:gd name="T22" fmla="*/ 28 w 113"/>
                <a:gd name="T23" fmla="*/ 162 h 162"/>
                <a:gd name="T24" fmla="*/ 0 w 113"/>
                <a:gd name="T25" fmla="*/ 162 h 162"/>
                <a:gd name="T26" fmla="*/ 0 w 113"/>
                <a:gd name="T27" fmla="*/ 0 h 162"/>
                <a:gd name="T28" fmla="*/ 69 w 113"/>
                <a:gd name="T29" fmla="*/ 0 h 162"/>
                <a:gd name="T30" fmla="*/ 28 w 113"/>
                <a:gd name="T31" fmla="*/ 28 h 162"/>
                <a:gd name="T32" fmla="*/ 28 w 113"/>
                <a:gd name="T33" fmla="*/ 66 h 162"/>
                <a:gd name="T34" fmla="*/ 64 w 113"/>
                <a:gd name="T35" fmla="*/ 66 h 162"/>
                <a:gd name="T36" fmla="*/ 79 w 113"/>
                <a:gd name="T37" fmla="*/ 61 h 162"/>
                <a:gd name="T38" fmla="*/ 84 w 113"/>
                <a:gd name="T39" fmla="*/ 47 h 162"/>
                <a:gd name="T40" fmla="*/ 79 w 113"/>
                <a:gd name="T41" fmla="*/ 34 h 162"/>
                <a:gd name="T42" fmla="*/ 64 w 113"/>
                <a:gd name="T43" fmla="*/ 28 h 162"/>
                <a:gd name="T44" fmla="*/ 28 w 113"/>
                <a:gd name="T45" fmla="*/ 2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162">
                  <a:moveTo>
                    <a:pt x="69" y="0"/>
                  </a:moveTo>
                  <a:cubicBezTo>
                    <a:pt x="75" y="0"/>
                    <a:pt x="81" y="1"/>
                    <a:pt x="86" y="3"/>
                  </a:cubicBezTo>
                  <a:cubicBezTo>
                    <a:pt x="92" y="6"/>
                    <a:pt x="96" y="9"/>
                    <a:pt x="100" y="13"/>
                  </a:cubicBezTo>
                  <a:cubicBezTo>
                    <a:pt x="104" y="17"/>
                    <a:pt x="107" y="21"/>
                    <a:pt x="110" y="27"/>
                  </a:cubicBezTo>
                  <a:cubicBezTo>
                    <a:pt x="112" y="32"/>
                    <a:pt x="113" y="38"/>
                    <a:pt x="113" y="44"/>
                  </a:cubicBezTo>
                  <a:cubicBezTo>
                    <a:pt x="113" y="51"/>
                    <a:pt x="113" y="51"/>
                    <a:pt x="113" y="51"/>
                  </a:cubicBezTo>
                  <a:cubicBezTo>
                    <a:pt x="113" y="57"/>
                    <a:pt x="112" y="63"/>
                    <a:pt x="110" y="68"/>
                  </a:cubicBezTo>
                  <a:cubicBezTo>
                    <a:pt x="107" y="73"/>
                    <a:pt x="104" y="78"/>
                    <a:pt x="100" y="82"/>
                  </a:cubicBezTo>
                  <a:cubicBezTo>
                    <a:pt x="96" y="86"/>
                    <a:pt x="92" y="89"/>
                    <a:pt x="86" y="91"/>
                  </a:cubicBezTo>
                  <a:cubicBezTo>
                    <a:pt x="81" y="94"/>
                    <a:pt x="75" y="95"/>
                    <a:pt x="69" y="95"/>
                  </a:cubicBezTo>
                  <a:cubicBezTo>
                    <a:pt x="28" y="95"/>
                    <a:pt x="28" y="95"/>
                    <a:pt x="28" y="95"/>
                  </a:cubicBezTo>
                  <a:cubicBezTo>
                    <a:pt x="28" y="162"/>
                    <a:pt x="28" y="162"/>
                    <a:pt x="28" y="162"/>
                  </a:cubicBezTo>
                  <a:cubicBezTo>
                    <a:pt x="0" y="162"/>
                    <a:pt x="0" y="162"/>
                    <a:pt x="0" y="162"/>
                  </a:cubicBezTo>
                  <a:cubicBezTo>
                    <a:pt x="0" y="0"/>
                    <a:pt x="0" y="0"/>
                    <a:pt x="0" y="0"/>
                  </a:cubicBezTo>
                  <a:lnTo>
                    <a:pt x="69" y="0"/>
                  </a:lnTo>
                  <a:close/>
                  <a:moveTo>
                    <a:pt x="28" y="28"/>
                  </a:moveTo>
                  <a:cubicBezTo>
                    <a:pt x="28" y="66"/>
                    <a:pt x="28" y="66"/>
                    <a:pt x="28" y="66"/>
                  </a:cubicBezTo>
                  <a:cubicBezTo>
                    <a:pt x="64" y="66"/>
                    <a:pt x="64" y="66"/>
                    <a:pt x="64" y="66"/>
                  </a:cubicBezTo>
                  <a:cubicBezTo>
                    <a:pt x="71" y="66"/>
                    <a:pt x="76" y="65"/>
                    <a:pt x="79" y="61"/>
                  </a:cubicBezTo>
                  <a:cubicBezTo>
                    <a:pt x="82" y="58"/>
                    <a:pt x="84" y="53"/>
                    <a:pt x="84" y="47"/>
                  </a:cubicBezTo>
                  <a:cubicBezTo>
                    <a:pt x="84" y="42"/>
                    <a:pt x="82" y="37"/>
                    <a:pt x="79" y="34"/>
                  </a:cubicBezTo>
                  <a:cubicBezTo>
                    <a:pt x="76" y="30"/>
                    <a:pt x="71" y="28"/>
                    <a:pt x="64" y="28"/>
                  </a:cubicBez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Freeform 284">
              <a:extLst>
                <a:ext uri="{FF2B5EF4-FFF2-40B4-BE49-F238E27FC236}">
                  <a16:creationId xmlns:a16="http://schemas.microsoft.com/office/drawing/2014/main" id="{B0182F81-5A8A-4007-828D-8DCBC29FAB9C}"/>
                </a:ext>
              </a:extLst>
            </p:cNvPr>
            <p:cNvSpPr>
              <a:spLocks/>
            </p:cNvSpPr>
            <p:nvPr/>
          </p:nvSpPr>
          <p:spPr bwMode="auto">
            <a:xfrm>
              <a:off x="5492761" y="2898777"/>
              <a:ext cx="125412" cy="180975"/>
            </a:xfrm>
            <a:custGeom>
              <a:avLst/>
              <a:gdLst>
                <a:gd name="T0" fmla="*/ 113 w 113"/>
                <a:gd name="T1" fmla="*/ 115 h 162"/>
                <a:gd name="T2" fmla="*/ 109 w 113"/>
                <a:gd name="T3" fmla="*/ 133 h 162"/>
                <a:gd name="T4" fmla="*/ 99 w 113"/>
                <a:gd name="T5" fmla="*/ 148 h 162"/>
                <a:gd name="T6" fmla="*/ 84 w 113"/>
                <a:gd name="T7" fmla="*/ 158 h 162"/>
                <a:gd name="T8" fmla="*/ 66 w 113"/>
                <a:gd name="T9" fmla="*/ 162 h 162"/>
                <a:gd name="T10" fmla="*/ 48 w 113"/>
                <a:gd name="T11" fmla="*/ 162 h 162"/>
                <a:gd name="T12" fmla="*/ 29 w 113"/>
                <a:gd name="T13" fmla="*/ 158 h 162"/>
                <a:gd name="T14" fmla="*/ 14 w 113"/>
                <a:gd name="T15" fmla="*/ 148 h 162"/>
                <a:gd name="T16" fmla="*/ 4 w 113"/>
                <a:gd name="T17" fmla="*/ 133 h 162"/>
                <a:gd name="T18" fmla="*/ 0 w 113"/>
                <a:gd name="T19" fmla="*/ 115 h 162"/>
                <a:gd name="T20" fmla="*/ 0 w 113"/>
                <a:gd name="T21" fmla="*/ 0 h 162"/>
                <a:gd name="T22" fmla="*/ 30 w 113"/>
                <a:gd name="T23" fmla="*/ 0 h 162"/>
                <a:gd name="T24" fmla="*/ 30 w 113"/>
                <a:gd name="T25" fmla="*/ 113 h 162"/>
                <a:gd name="T26" fmla="*/ 31 w 113"/>
                <a:gd name="T27" fmla="*/ 121 h 162"/>
                <a:gd name="T28" fmla="*/ 35 w 113"/>
                <a:gd name="T29" fmla="*/ 128 h 162"/>
                <a:gd name="T30" fmla="*/ 42 w 113"/>
                <a:gd name="T31" fmla="*/ 132 h 162"/>
                <a:gd name="T32" fmla="*/ 50 w 113"/>
                <a:gd name="T33" fmla="*/ 134 h 162"/>
                <a:gd name="T34" fmla="*/ 64 w 113"/>
                <a:gd name="T35" fmla="*/ 134 h 162"/>
                <a:gd name="T36" fmla="*/ 72 w 113"/>
                <a:gd name="T37" fmla="*/ 132 h 162"/>
                <a:gd name="T38" fmla="*/ 78 w 113"/>
                <a:gd name="T39" fmla="*/ 128 h 162"/>
                <a:gd name="T40" fmla="*/ 82 w 113"/>
                <a:gd name="T41" fmla="*/ 121 h 162"/>
                <a:gd name="T42" fmla="*/ 84 w 113"/>
                <a:gd name="T43" fmla="*/ 113 h 162"/>
                <a:gd name="T44" fmla="*/ 84 w 113"/>
                <a:gd name="T45" fmla="*/ 0 h 162"/>
                <a:gd name="T46" fmla="*/ 113 w 113"/>
                <a:gd name="T47" fmla="*/ 0 h 162"/>
                <a:gd name="T48" fmla="*/ 113 w 113"/>
                <a:gd name="T49"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162">
                  <a:moveTo>
                    <a:pt x="113" y="115"/>
                  </a:moveTo>
                  <a:cubicBezTo>
                    <a:pt x="113" y="121"/>
                    <a:pt x="112" y="127"/>
                    <a:pt x="109" y="133"/>
                  </a:cubicBezTo>
                  <a:cubicBezTo>
                    <a:pt x="107" y="139"/>
                    <a:pt x="103" y="144"/>
                    <a:pt x="99" y="148"/>
                  </a:cubicBezTo>
                  <a:cubicBezTo>
                    <a:pt x="95" y="152"/>
                    <a:pt x="90" y="156"/>
                    <a:pt x="84" y="158"/>
                  </a:cubicBezTo>
                  <a:cubicBezTo>
                    <a:pt x="79" y="161"/>
                    <a:pt x="72" y="162"/>
                    <a:pt x="66" y="162"/>
                  </a:cubicBezTo>
                  <a:cubicBezTo>
                    <a:pt x="48" y="162"/>
                    <a:pt x="48" y="162"/>
                    <a:pt x="48" y="162"/>
                  </a:cubicBezTo>
                  <a:cubicBezTo>
                    <a:pt x="41" y="162"/>
                    <a:pt x="35" y="161"/>
                    <a:pt x="29" y="158"/>
                  </a:cubicBezTo>
                  <a:cubicBezTo>
                    <a:pt x="24" y="156"/>
                    <a:pt x="19" y="152"/>
                    <a:pt x="14" y="148"/>
                  </a:cubicBezTo>
                  <a:cubicBezTo>
                    <a:pt x="10" y="144"/>
                    <a:pt x="6" y="139"/>
                    <a:pt x="4" y="133"/>
                  </a:cubicBezTo>
                  <a:cubicBezTo>
                    <a:pt x="2" y="127"/>
                    <a:pt x="0" y="121"/>
                    <a:pt x="0" y="115"/>
                  </a:cubicBezTo>
                  <a:cubicBezTo>
                    <a:pt x="0" y="0"/>
                    <a:pt x="0" y="0"/>
                    <a:pt x="0" y="0"/>
                  </a:cubicBezTo>
                  <a:cubicBezTo>
                    <a:pt x="30" y="0"/>
                    <a:pt x="30" y="0"/>
                    <a:pt x="30" y="0"/>
                  </a:cubicBezTo>
                  <a:cubicBezTo>
                    <a:pt x="30" y="113"/>
                    <a:pt x="30" y="113"/>
                    <a:pt x="30" y="113"/>
                  </a:cubicBezTo>
                  <a:cubicBezTo>
                    <a:pt x="30" y="116"/>
                    <a:pt x="30" y="119"/>
                    <a:pt x="31" y="121"/>
                  </a:cubicBezTo>
                  <a:cubicBezTo>
                    <a:pt x="32" y="123"/>
                    <a:pt x="34" y="126"/>
                    <a:pt x="35" y="128"/>
                  </a:cubicBezTo>
                  <a:cubicBezTo>
                    <a:pt x="37" y="129"/>
                    <a:pt x="39" y="131"/>
                    <a:pt x="42" y="132"/>
                  </a:cubicBezTo>
                  <a:cubicBezTo>
                    <a:pt x="44" y="133"/>
                    <a:pt x="47" y="134"/>
                    <a:pt x="50" y="134"/>
                  </a:cubicBezTo>
                  <a:cubicBezTo>
                    <a:pt x="64" y="134"/>
                    <a:pt x="64" y="134"/>
                    <a:pt x="64" y="134"/>
                  </a:cubicBezTo>
                  <a:cubicBezTo>
                    <a:pt x="67" y="134"/>
                    <a:pt x="69" y="133"/>
                    <a:pt x="72" y="132"/>
                  </a:cubicBezTo>
                  <a:cubicBezTo>
                    <a:pt x="74" y="131"/>
                    <a:pt x="76" y="129"/>
                    <a:pt x="78" y="128"/>
                  </a:cubicBezTo>
                  <a:cubicBezTo>
                    <a:pt x="80" y="126"/>
                    <a:pt x="81" y="123"/>
                    <a:pt x="82" y="121"/>
                  </a:cubicBezTo>
                  <a:cubicBezTo>
                    <a:pt x="83" y="119"/>
                    <a:pt x="84" y="116"/>
                    <a:pt x="84" y="113"/>
                  </a:cubicBezTo>
                  <a:cubicBezTo>
                    <a:pt x="84" y="0"/>
                    <a:pt x="84" y="0"/>
                    <a:pt x="84" y="0"/>
                  </a:cubicBezTo>
                  <a:cubicBezTo>
                    <a:pt x="113" y="0"/>
                    <a:pt x="113" y="0"/>
                    <a:pt x="113" y="0"/>
                  </a:cubicBezTo>
                  <a:lnTo>
                    <a:pt x="11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285">
              <a:extLst>
                <a:ext uri="{FF2B5EF4-FFF2-40B4-BE49-F238E27FC236}">
                  <a16:creationId xmlns:a16="http://schemas.microsoft.com/office/drawing/2014/main" id="{6EC05F3F-D4F8-4AD3-9A9C-91D804726BC9}"/>
                </a:ext>
              </a:extLst>
            </p:cNvPr>
            <p:cNvSpPr>
              <a:spLocks noEditPoints="1"/>
            </p:cNvSpPr>
            <p:nvPr/>
          </p:nvSpPr>
          <p:spPr bwMode="auto">
            <a:xfrm>
              <a:off x="5640398" y="2898777"/>
              <a:ext cx="123825" cy="180975"/>
            </a:xfrm>
            <a:custGeom>
              <a:avLst/>
              <a:gdLst>
                <a:gd name="T0" fmla="*/ 110 w 112"/>
                <a:gd name="T1" fmla="*/ 53 h 162"/>
                <a:gd name="T2" fmla="*/ 107 w 112"/>
                <a:gd name="T3" fmla="*/ 68 h 162"/>
                <a:gd name="T4" fmla="*/ 99 w 112"/>
                <a:gd name="T5" fmla="*/ 81 h 162"/>
                <a:gd name="T6" fmla="*/ 99 w 112"/>
                <a:gd name="T7" fmla="*/ 81 h 162"/>
                <a:gd name="T8" fmla="*/ 109 w 112"/>
                <a:gd name="T9" fmla="*/ 93 h 162"/>
                <a:gd name="T10" fmla="*/ 112 w 112"/>
                <a:gd name="T11" fmla="*/ 109 h 162"/>
                <a:gd name="T12" fmla="*/ 112 w 112"/>
                <a:gd name="T13" fmla="*/ 119 h 162"/>
                <a:gd name="T14" fmla="*/ 109 w 112"/>
                <a:gd name="T15" fmla="*/ 137 h 162"/>
                <a:gd name="T16" fmla="*/ 101 w 112"/>
                <a:gd name="T17" fmla="*/ 151 h 162"/>
                <a:gd name="T18" fmla="*/ 89 w 112"/>
                <a:gd name="T19" fmla="*/ 159 h 162"/>
                <a:gd name="T20" fmla="*/ 73 w 112"/>
                <a:gd name="T21" fmla="*/ 162 h 162"/>
                <a:gd name="T22" fmla="*/ 0 w 112"/>
                <a:gd name="T23" fmla="*/ 162 h 162"/>
                <a:gd name="T24" fmla="*/ 0 w 112"/>
                <a:gd name="T25" fmla="*/ 0 h 162"/>
                <a:gd name="T26" fmla="*/ 71 w 112"/>
                <a:gd name="T27" fmla="*/ 0 h 162"/>
                <a:gd name="T28" fmla="*/ 87 w 112"/>
                <a:gd name="T29" fmla="*/ 3 h 162"/>
                <a:gd name="T30" fmla="*/ 99 w 112"/>
                <a:gd name="T31" fmla="*/ 11 h 162"/>
                <a:gd name="T32" fmla="*/ 107 w 112"/>
                <a:gd name="T33" fmla="*/ 23 h 162"/>
                <a:gd name="T34" fmla="*/ 110 w 112"/>
                <a:gd name="T35" fmla="*/ 39 h 162"/>
                <a:gd name="T36" fmla="*/ 110 w 112"/>
                <a:gd name="T37" fmla="*/ 53 h 162"/>
                <a:gd name="T38" fmla="*/ 28 w 112"/>
                <a:gd name="T39" fmla="*/ 67 h 162"/>
                <a:gd name="T40" fmla="*/ 66 w 112"/>
                <a:gd name="T41" fmla="*/ 67 h 162"/>
                <a:gd name="T42" fmla="*/ 72 w 112"/>
                <a:gd name="T43" fmla="*/ 66 h 162"/>
                <a:gd name="T44" fmla="*/ 77 w 112"/>
                <a:gd name="T45" fmla="*/ 62 h 162"/>
                <a:gd name="T46" fmla="*/ 81 w 112"/>
                <a:gd name="T47" fmla="*/ 56 h 162"/>
                <a:gd name="T48" fmla="*/ 82 w 112"/>
                <a:gd name="T49" fmla="*/ 50 h 162"/>
                <a:gd name="T50" fmla="*/ 82 w 112"/>
                <a:gd name="T51" fmla="*/ 47 h 162"/>
                <a:gd name="T52" fmla="*/ 81 w 112"/>
                <a:gd name="T53" fmla="*/ 40 h 162"/>
                <a:gd name="T54" fmla="*/ 77 w 112"/>
                <a:gd name="T55" fmla="*/ 35 h 162"/>
                <a:gd name="T56" fmla="*/ 72 w 112"/>
                <a:gd name="T57" fmla="*/ 31 h 162"/>
                <a:gd name="T58" fmla="*/ 66 w 112"/>
                <a:gd name="T59" fmla="*/ 29 h 162"/>
                <a:gd name="T60" fmla="*/ 28 w 112"/>
                <a:gd name="T61" fmla="*/ 29 h 162"/>
                <a:gd name="T62" fmla="*/ 28 w 112"/>
                <a:gd name="T63" fmla="*/ 67 h 162"/>
                <a:gd name="T64" fmla="*/ 84 w 112"/>
                <a:gd name="T65" fmla="*/ 112 h 162"/>
                <a:gd name="T66" fmla="*/ 83 w 112"/>
                <a:gd name="T67" fmla="*/ 105 h 162"/>
                <a:gd name="T68" fmla="*/ 79 w 112"/>
                <a:gd name="T69" fmla="*/ 100 h 162"/>
                <a:gd name="T70" fmla="*/ 74 w 112"/>
                <a:gd name="T71" fmla="*/ 96 h 162"/>
                <a:gd name="T72" fmla="*/ 68 w 112"/>
                <a:gd name="T73" fmla="*/ 95 h 162"/>
                <a:gd name="T74" fmla="*/ 28 w 112"/>
                <a:gd name="T75" fmla="*/ 95 h 162"/>
                <a:gd name="T76" fmla="*/ 28 w 112"/>
                <a:gd name="T77" fmla="*/ 132 h 162"/>
                <a:gd name="T78" fmla="*/ 68 w 112"/>
                <a:gd name="T79" fmla="*/ 132 h 162"/>
                <a:gd name="T80" fmla="*/ 74 w 112"/>
                <a:gd name="T81" fmla="*/ 131 h 162"/>
                <a:gd name="T82" fmla="*/ 79 w 112"/>
                <a:gd name="T83" fmla="*/ 127 h 162"/>
                <a:gd name="T84" fmla="*/ 83 w 112"/>
                <a:gd name="T85" fmla="*/ 121 h 162"/>
                <a:gd name="T86" fmla="*/ 84 w 112"/>
                <a:gd name="T87" fmla="*/ 114 h 162"/>
                <a:gd name="T88" fmla="*/ 84 w 112"/>
                <a:gd name="T8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162">
                  <a:moveTo>
                    <a:pt x="110" y="53"/>
                  </a:moveTo>
                  <a:cubicBezTo>
                    <a:pt x="110" y="58"/>
                    <a:pt x="109" y="63"/>
                    <a:pt x="107" y="68"/>
                  </a:cubicBezTo>
                  <a:cubicBezTo>
                    <a:pt x="105" y="73"/>
                    <a:pt x="102" y="77"/>
                    <a:pt x="99" y="81"/>
                  </a:cubicBezTo>
                  <a:cubicBezTo>
                    <a:pt x="99" y="81"/>
                    <a:pt x="99" y="81"/>
                    <a:pt x="99" y="81"/>
                  </a:cubicBezTo>
                  <a:cubicBezTo>
                    <a:pt x="103" y="84"/>
                    <a:pt x="107" y="88"/>
                    <a:pt x="109" y="93"/>
                  </a:cubicBezTo>
                  <a:cubicBezTo>
                    <a:pt x="111" y="98"/>
                    <a:pt x="112" y="104"/>
                    <a:pt x="112" y="109"/>
                  </a:cubicBezTo>
                  <a:cubicBezTo>
                    <a:pt x="112" y="119"/>
                    <a:pt x="112" y="119"/>
                    <a:pt x="112" y="119"/>
                  </a:cubicBezTo>
                  <a:cubicBezTo>
                    <a:pt x="112" y="126"/>
                    <a:pt x="111" y="132"/>
                    <a:pt x="109" y="137"/>
                  </a:cubicBezTo>
                  <a:cubicBezTo>
                    <a:pt x="107" y="142"/>
                    <a:pt x="105" y="147"/>
                    <a:pt x="101" y="151"/>
                  </a:cubicBezTo>
                  <a:cubicBezTo>
                    <a:pt x="98" y="154"/>
                    <a:pt x="94" y="157"/>
                    <a:pt x="89" y="159"/>
                  </a:cubicBezTo>
                  <a:cubicBezTo>
                    <a:pt x="84" y="161"/>
                    <a:pt x="79" y="162"/>
                    <a:pt x="73" y="162"/>
                  </a:cubicBezTo>
                  <a:cubicBezTo>
                    <a:pt x="0" y="162"/>
                    <a:pt x="0" y="162"/>
                    <a:pt x="0" y="162"/>
                  </a:cubicBezTo>
                  <a:cubicBezTo>
                    <a:pt x="0" y="0"/>
                    <a:pt x="0" y="0"/>
                    <a:pt x="0" y="0"/>
                  </a:cubicBezTo>
                  <a:cubicBezTo>
                    <a:pt x="71" y="0"/>
                    <a:pt x="71" y="0"/>
                    <a:pt x="71" y="0"/>
                  </a:cubicBezTo>
                  <a:cubicBezTo>
                    <a:pt x="77" y="0"/>
                    <a:pt x="82" y="1"/>
                    <a:pt x="87" y="3"/>
                  </a:cubicBezTo>
                  <a:cubicBezTo>
                    <a:pt x="92" y="5"/>
                    <a:pt x="96" y="7"/>
                    <a:pt x="99" y="11"/>
                  </a:cubicBezTo>
                  <a:cubicBezTo>
                    <a:pt x="103" y="14"/>
                    <a:pt x="105" y="18"/>
                    <a:pt x="107" y="23"/>
                  </a:cubicBezTo>
                  <a:cubicBezTo>
                    <a:pt x="109" y="28"/>
                    <a:pt x="110" y="34"/>
                    <a:pt x="110" y="39"/>
                  </a:cubicBezTo>
                  <a:lnTo>
                    <a:pt x="110" y="53"/>
                  </a:lnTo>
                  <a:close/>
                  <a:moveTo>
                    <a:pt x="28" y="67"/>
                  </a:moveTo>
                  <a:cubicBezTo>
                    <a:pt x="66" y="67"/>
                    <a:pt x="66" y="67"/>
                    <a:pt x="66" y="67"/>
                  </a:cubicBezTo>
                  <a:cubicBezTo>
                    <a:pt x="68" y="67"/>
                    <a:pt x="70" y="67"/>
                    <a:pt x="72" y="66"/>
                  </a:cubicBezTo>
                  <a:cubicBezTo>
                    <a:pt x="74" y="65"/>
                    <a:pt x="76" y="64"/>
                    <a:pt x="77" y="62"/>
                  </a:cubicBezTo>
                  <a:cubicBezTo>
                    <a:pt x="79" y="60"/>
                    <a:pt x="80" y="59"/>
                    <a:pt x="81" y="56"/>
                  </a:cubicBezTo>
                  <a:cubicBezTo>
                    <a:pt x="82" y="54"/>
                    <a:pt x="82" y="52"/>
                    <a:pt x="82" y="50"/>
                  </a:cubicBezTo>
                  <a:cubicBezTo>
                    <a:pt x="82" y="47"/>
                    <a:pt x="82" y="47"/>
                    <a:pt x="82" y="47"/>
                  </a:cubicBezTo>
                  <a:cubicBezTo>
                    <a:pt x="82" y="45"/>
                    <a:pt x="82" y="42"/>
                    <a:pt x="81" y="40"/>
                  </a:cubicBezTo>
                  <a:cubicBezTo>
                    <a:pt x="80" y="38"/>
                    <a:pt x="79" y="36"/>
                    <a:pt x="77" y="35"/>
                  </a:cubicBezTo>
                  <a:cubicBezTo>
                    <a:pt x="76" y="33"/>
                    <a:pt x="74" y="32"/>
                    <a:pt x="72" y="31"/>
                  </a:cubicBezTo>
                  <a:cubicBezTo>
                    <a:pt x="70" y="30"/>
                    <a:pt x="68" y="29"/>
                    <a:pt x="66" y="29"/>
                  </a:cubicBezTo>
                  <a:cubicBezTo>
                    <a:pt x="28" y="29"/>
                    <a:pt x="28" y="29"/>
                    <a:pt x="28" y="29"/>
                  </a:cubicBezTo>
                  <a:lnTo>
                    <a:pt x="28" y="67"/>
                  </a:lnTo>
                  <a:close/>
                  <a:moveTo>
                    <a:pt x="84" y="112"/>
                  </a:moveTo>
                  <a:cubicBezTo>
                    <a:pt x="84" y="110"/>
                    <a:pt x="84" y="108"/>
                    <a:pt x="83" y="105"/>
                  </a:cubicBezTo>
                  <a:cubicBezTo>
                    <a:pt x="82" y="103"/>
                    <a:pt x="81" y="101"/>
                    <a:pt x="79" y="100"/>
                  </a:cubicBezTo>
                  <a:cubicBezTo>
                    <a:pt x="78" y="98"/>
                    <a:pt x="76" y="97"/>
                    <a:pt x="74" y="96"/>
                  </a:cubicBezTo>
                  <a:cubicBezTo>
                    <a:pt x="72" y="95"/>
                    <a:pt x="70" y="95"/>
                    <a:pt x="68" y="95"/>
                  </a:cubicBezTo>
                  <a:cubicBezTo>
                    <a:pt x="28" y="95"/>
                    <a:pt x="28" y="95"/>
                    <a:pt x="28" y="95"/>
                  </a:cubicBezTo>
                  <a:cubicBezTo>
                    <a:pt x="28" y="132"/>
                    <a:pt x="28" y="132"/>
                    <a:pt x="28" y="132"/>
                  </a:cubicBezTo>
                  <a:cubicBezTo>
                    <a:pt x="68" y="132"/>
                    <a:pt x="68" y="132"/>
                    <a:pt x="68" y="132"/>
                  </a:cubicBezTo>
                  <a:cubicBezTo>
                    <a:pt x="70" y="132"/>
                    <a:pt x="72" y="131"/>
                    <a:pt x="74" y="131"/>
                  </a:cubicBezTo>
                  <a:cubicBezTo>
                    <a:pt x="76" y="130"/>
                    <a:pt x="78" y="128"/>
                    <a:pt x="79" y="127"/>
                  </a:cubicBezTo>
                  <a:cubicBezTo>
                    <a:pt x="81" y="125"/>
                    <a:pt x="82" y="123"/>
                    <a:pt x="83" y="121"/>
                  </a:cubicBezTo>
                  <a:cubicBezTo>
                    <a:pt x="84" y="119"/>
                    <a:pt x="84" y="117"/>
                    <a:pt x="84" y="114"/>
                  </a:cubicBezTo>
                  <a:lnTo>
                    <a:pt x="84"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286">
              <a:extLst>
                <a:ext uri="{FF2B5EF4-FFF2-40B4-BE49-F238E27FC236}">
                  <a16:creationId xmlns:a16="http://schemas.microsoft.com/office/drawing/2014/main" id="{D5F2812D-21C6-42BA-9E0B-E379F8F6B256}"/>
                </a:ext>
              </a:extLst>
            </p:cNvPr>
            <p:cNvSpPr>
              <a:spLocks/>
            </p:cNvSpPr>
            <p:nvPr/>
          </p:nvSpPr>
          <p:spPr bwMode="auto">
            <a:xfrm>
              <a:off x="5461011" y="2732089"/>
              <a:ext cx="188912" cy="127000"/>
            </a:xfrm>
            <a:custGeom>
              <a:avLst/>
              <a:gdLst>
                <a:gd name="T0" fmla="*/ 156 w 170"/>
                <a:gd name="T1" fmla="*/ 0 h 114"/>
                <a:gd name="T2" fmla="*/ 141 w 170"/>
                <a:gd name="T3" fmla="*/ 14 h 114"/>
                <a:gd name="T4" fmla="*/ 152 w 170"/>
                <a:gd name="T5" fmla="*/ 28 h 114"/>
                <a:gd name="T6" fmla="*/ 120 w 170"/>
                <a:gd name="T7" fmla="*/ 68 h 114"/>
                <a:gd name="T8" fmla="*/ 89 w 170"/>
                <a:gd name="T9" fmla="*/ 28 h 114"/>
                <a:gd name="T10" fmla="*/ 99 w 170"/>
                <a:gd name="T11" fmla="*/ 14 h 114"/>
                <a:gd name="T12" fmla="*/ 85 w 170"/>
                <a:gd name="T13" fmla="*/ 0 h 114"/>
                <a:gd name="T14" fmla="*/ 71 w 170"/>
                <a:gd name="T15" fmla="*/ 14 h 114"/>
                <a:gd name="T16" fmla="*/ 81 w 170"/>
                <a:gd name="T17" fmla="*/ 28 h 114"/>
                <a:gd name="T18" fmla="*/ 50 w 170"/>
                <a:gd name="T19" fmla="*/ 68 h 114"/>
                <a:gd name="T20" fmla="*/ 18 w 170"/>
                <a:gd name="T21" fmla="*/ 28 h 114"/>
                <a:gd name="T22" fmla="*/ 28 w 170"/>
                <a:gd name="T23" fmla="*/ 14 h 114"/>
                <a:gd name="T24" fmla="*/ 14 w 170"/>
                <a:gd name="T25" fmla="*/ 0 h 114"/>
                <a:gd name="T26" fmla="*/ 0 w 170"/>
                <a:gd name="T27" fmla="*/ 14 h 114"/>
                <a:gd name="T28" fmla="*/ 14 w 170"/>
                <a:gd name="T29" fmla="*/ 29 h 114"/>
                <a:gd name="T30" fmla="*/ 14 w 170"/>
                <a:gd name="T31" fmla="*/ 114 h 114"/>
                <a:gd name="T32" fmla="*/ 156 w 170"/>
                <a:gd name="T33" fmla="*/ 114 h 114"/>
                <a:gd name="T34" fmla="*/ 156 w 170"/>
                <a:gd name="T35" fmla="*/ 29 h 114"/>
                <a:gd name="T36" fmla="*/ 170 w 170"/>
                <a:gd name="T37" fmla="*/ 14 h 114"/>
                <a:gd name="T38" fmla="*/ 156 w 170"/>
                <a:gd name="T3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114">
                  <a:moveTo>
                    <a:pt x="156" y="0"/>
                  </a:moveTo>
                  <a:cubicBezTo>
                    <a:pt x="148" y="0"/>
                    <a:pt x="141" y="7"/>
                    <a:pt x="141" y="14"/>
                  </a:cubicBezTo>
                  <a:cubicBezTo>
                    <a:pt x="141" y="21"/>
                    <a:pt x="146" y="26"/>
                    <a:pt x="152" y="28"/>
                  </a:cubicBezTo>
                  <a:cubicBezTo>
                    <a:pt x="120" y="68"/>
                    <a:pt x="120" y="68"/>
                    <a:pt x="120" y="68"/>
                  </a:cubicBezTo>
                  <a:cubicBezTo>
                    <a:pt x="89" y="28"/>
                    <a:pt x="89" y="28"/>
                    <a:pt x="89" y="28"/>
                  </a:cubicBezTo>
                  <a:cubicBezTo>
                    <a:pt x="95" y="26"/>
                    <a:pt x="99" y="21"/>
                    <a:pt x="99" y="14"/>
                  </a:cubicBezTo>
                  <a:cubicBezTo>
                    <a:pt x="99" y="7"/>
                    <a:pt x="93" y="0"/>
                    <a:pt x="85" y="0"/>
                  </a:cubicBezTo>
                  <a:cubicBezTo>
                    <a:pt x="77" y="0"/>
                    <a:pt x="71" y="7"/>
                    <a:pt x="71" y="14"/>
                  </a:cubicBezTo>
                  <a:cubicBezTo>
                    <a:pt x="71" y="21"/>
                    <a:pt x="75" y="26"/>
                    <a:pt x="81" y="28"/>
                  </a:cubicBezTo>
                  <a:cubicBezTo>
                    <a:pt x="50" y="68"/>
                    <a:pt x="50" y="68"/>
                    <a:pt x="50" y="68"/>
                  </a:cubicBezTo>
                  <a:cubicBezTo>
                    <a:pt x="18" y="28"/>
                    <a:pt x="18" y="28"/>
                    <a:pt x="18" y="28"/>
                  </a:cubicBezTo>
                  <a:cubicBezTo>
                    <a:pt x="24" y="26"/>
                    <a:pt x="28" y="21"/>
                    <a:pt x="28" y="14"/>
                  </a:cubicBezTo>
                  <a:cubicBezTo>
                    <a:pt x="28" y="7"/>
                    <a:pt x="22" y="0"/>
                    <a:pt x="14" y="0"/>
                  </a:cubicBezTo>
                  <a:cubicBezTo>
                    <a:pt x="6" y="0"/>
                    <a:pt x="0" y="7"/>
                    <a:pt x="0" y="14"/>
                  </a:cubicBezTo>
                  <a:cubicBezTo>
                    <a:pt x="0" y="22"/>
                    <a:pt x="6" y="29"/>
                    <a:pt x="14" y="29"/>
                  </a:cubicBezTo>
                  <a:cubicBezTo>
                    <a:pt x="14" y="114"/>
                    <a:pt x="14" y="114"/>
                    <a:pt x="14" y="114"/>
                  </a:cubicBezTo>
                  <a:cubicBezTo>
                    <a:pt x="156" y="114"/>
                    <a:pt x="156" y="114"/>
                    <a:pt x="156" y="114"/>
                  </a:cubicBezTo>
                  <a:cubicBezTo>
                    <a:pt x="156" y="29"/>
                    <a:pt x="156" y="29"/>
                    <a:pt x="156" y="29"/>
                  </a:cubicBezTo>
                  <a:cubicBezTo>
                    <a:pt x="163" y="29"/>
                    <a:pt x="170" y="22"/>
                    <a:pt x="170" y="14"/>
                  </a:cubicBezTo>
                  <a:cubicBezTo>
                    <a:pt x="170" y="7"/>
                    <a:pt x="163" y="0"/>
                    <a:pt x="156" y="0"/>
                  </a:cubicBezTo>
                </a:path>
              </a:pathLst>
            </a:custGeom>
            <a:grp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27" name="그룹 26">
            <a:extLst>
              <a:ext uri="{FF2B5EF4-FFF2-40B4-BE49-F238E27FC236}">
                <a16:creationId xmlns:a16="http://schemas.microsoft.com/office/drawing/2014/main" id="{A6EEBBD4-D8A4-4104-AFF7-717289E1737E}"/>
              </a:ext>
            </a:extLst>
          </p:cNvPr>
          <p:cNvGrpSpPr/>
          <p:nvPr/>
        </p:nvGrpSpPr>
        <p:grpSpPr>
          <a:xfrm>
            <a:off x="4958022" y="4594210"/>
            <a:ext cx="475282" cy="396320"/>
            <a:chOff x="1643060" y="3835402"/>
            <a:chExt cx="1003299" cy="836614"/>
          </a:xfrm>
          <a:solidFill>
            <a:schemeClr val="bg1"/>
          </a:solidFill>
        </p:grpSpPr>
        <p:sp>
          <p:nvSpPr>
            <p:cNvPr id="28" name="Freeform 213">
              <a:extLst>
                <a:ext uri="{FF2B5EF4-FFF2-40B4-BE49-F238E27FC236}">
                  <a16:creationId xmlns:a16="http://schemas.microsoft.com/office/drawing/2014/main" id="{D9C632B5-D096-4BC6-8DAD-5E616BCE6DC0}"/>
                </a:ext>
              </a:extLst>
            </p:cNvPr>
            <p:cNvSpPr>
              <a:spLocks/>
            </p:cNvSpPr>
            <p:nvPr/>
          </p:nvSpPr>
          <p:spPr bwMode="auto">
            <a:xfrm>
              <a:off x="2319334" y="4116390"/>
              <a:ext cx="182562" cy="31750"/>
            </a:xfrm>
            <a:custGeom>
              <a:avLst/>
              <a:gdLst>
                <a:gd name="T0" fmla="*/ 150 w 164"/>
                <a:gd name="T1" fmla="*/ 28 h 28"/>
                <a:gd name="T2" fmla="*/ 14 w 164"/>
                <a:gd name="T3" fmla="*/ 28 h 28"/>
                <a:gd name="T4" fmla="*/ 0 w 164"/>
                <a:gd name="T5" fmla="*/ 14 h 28"/>
                <a:gd name="T6" fmla="*/ 14 w 164"/>
                <a:gd name="T7" fmla="*/ 0 h 28"/>
                <a:gd name="T8" fmla="*/ 150 w 164"/>
                <a:gd name="T9" fmla="*/ 0 h 28"/>
                <a:gd name="T10" fmla="*/ 164 w 164"/>
                <a:gd name="T11" fmla="*/ 14 h 28"/>
                <a:gd name="T12" fmla="*/ 150 w 16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4" h="28">
                  <a:moveTo>
                    <a:pt x="150" y="28"/>
                  </a:moveTo>
                  <a:cubicBezTo>
                    <a:pt x="14" y="28"/>
                    <a:pt x="14" y="28"/>
                    <a:pt x="14" y="28"/>
                  </a:cubicBezTo>
                  <a:cubicBezTo>
                    <a:pt x="6" y="28"/>
                    <a:pt x="0" y="22"/>
                    <a:pt x="0" y="14"/>
                  </a:cubicBezTo>
                  <a:cubicBezTo>
                    <a:pt x="0" y="7"/>
                    <a:pt x="6" y="0"/>
                    <a:pt x="14" y="0"/>
                  </a:cubicBezTo>
                  <a:cubicBezTo>
                    <a:pt x="150" y="0"/>
                    <a:pt x="150" y="0"/>
                    <a:pt x="150" y="0"/>
                  </a:cubicBezTo>
                  <a:cubicBezTo>
                    <a:pt x="158" y="0"/>
                    <a:pt x="164" y="7"/>
                    <a:pt x="164" y="14"/>
                  </a:cubicBezTo>
                  <a:cubicBezTo>
                    <a:pt x="164" y="22"/>
                    <a:pt x="158" y="28"/>
                    <a:pt x="15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214">
              <a:extLst>
                <a:ext uri="{FF2B5EF4-FFF2-40B4-BE49-F238E27FC236}">
                  <a16:creationId xmlns:a16="http://schemas.microsoft.com/office/drawing/2014/main" id="{AAC46152-F827-4484-BF30-509FDA5E0BC9}"/>
                </a:ext>
              </a:extLst>
            </p:cNvPr>
            <p:cNvSpPr>
              <a:spLocks/>
            </p:cNvSpPr>
            <p:nvPr/>
          </p:nvSpPr>
          <p:spPr bwMode="auto">
            <a:xfrm>
              <a:off x="1957385" y="4116390"/>
              <a:ext cx="230187" cy="31750"/>
            </a:xfrm>
            <a:custGeom>
              <a:avLst/>
              <a:gdLst>
                <a:gd name="T0" fmla="*/ 193 w 207"/>
                <a:gd name="T1" fmla="*/ 28 h 28"/>
                <a:gd name="T2" fmla="*/ 14 w 207"/>
                <a:gd name="T3" fmla="*/ 28 h 28"/>
                <a:gd name="T4" fmla="*/ 0 w 207"/>
                <a:gd name="T5" fmla="*/ 14 h 28"/>
                <a:gd name="T6" fmla="*/ 14 w 207"/>
                <a:gd name="T7" fmla="*/ 0 h 28"/>
                <a:gd name="T8" fmla="*/ 193 w 207"/>
                <a:gd name="T9" fmla="*/ 0 h 28"/>
                <a:gd name="T10" fmla="*/ 207 w 207"/>
                <a:gd name="T11" fmla="*/ 14 h 28"/>
                <a:gd name="T12" fmla="*/ 193 w 20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7" h="28">
                  <a:moveTo>
                    <a:pt x="193" y="28"/>
                  </a:moveTo>
                  <a:cubicBezTo>
                    <a:pt x="14" y="28"/>
                    <a:pt x="14" y="28"/>
                    <a:pt x="14" y="28"/>
                  </a:cubicBezTo>
                  <a:cubicBezTo>
                    <a:pt x="6" y="28"/>
                    <a:pt x="0" y="22"/>
                    <a:pt x="0" y="14"/>
                  </a:cubicBezTo>
                  <a:cubicBezTo>
                    <a:pt x="0" y="7"/>
                    <a:pt x="6" y="0"/>
                    <a:pt x="14" y="0"/>
                  </a:cubicBezTo>
                  <a:cubicBezTo>
                    <a:pt x="193" y="0"/>
                    <a:pt x="193" y="0"/>
                    <a:pt x="193" y="0"/>
                  </a:cubicBezTo>
                  <a:cubicBezTo>
                    <a:pt x="200" y="0"/>
                    <a:pt x="207" y="7"/>
                    <a:pt x="207" y="14"/>
                  </a:cubicBezTo>
                  <a:cubicBezTo>
                    <a:pt x="207" y="22"/>
                    <a:pt x="200" y="28"/>
                    <a:pt x="19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 name="Freeform 215">
              <a:extLst>
                <a:ext uri="{FF2B5EF4-FFF2-40B4-BE49-F238E27FC236}">
                  <a16:creationId xmlns:a16="http://schemas.microsoft.com/office/drawing/2014/main" id="{8165012F-268D-41C8-83D7-E593977392DC}"/>
                </a:ext>
              </a:extLst>
            </p:cNvPr>
            <p:cNvSpPr>
              <a:spLocks/>
            </p:cNvSpPr>
            <p:nvPr/>
          </p:nvSpPr>
          <p:spPr bwMode="auto">
            <a:xfrm>
              <a:off x="1649410" y="4116390"/>
              <a:ext cx="174625" cy="31750"/>
            </a:xfrm>
            <a:custGeom>
              <a:avLst/>
              <a:gdLst>
                <a:gd name="T0" fmla="*/ 142 w 156"/>
                <a:gd name="T1" fmla="*/ 28 h 28"/>
                <a:gd name="T2" fmla="*/ 14 w 156"/>
                <a:gd name="T3" fmla="*/ 28 h 28"/>
                <a:gd name="T4" fmla="*/ 0 w 156"/>
                <a:gd name="T5" fmla="*/ 14 h 28"/>
                <a:gd name="T6" fmla="*/ 14 w 156"/>
                <a:gd name="T7" fmla="*/ 0 h 28"/>
                <a:gd name="T8" fmla="*/ 142 w 156"/>
                <a:gd name="T9" fmla="*/ 0 h 28"/>
                <a:gd name="T10" fmla="*/ 156 w 156"/>
                <a:gd name="T11" fmla="*/ 14 h 28"/>
                <a:gd name="T12" fmla="*/ 142 w 15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6" h="28">
                  <a:moveTo>
                    <a:pt x="142" y="28"/>
                  </a:moveTo>
                  <a:cubicBezTo>
                    <a:pt x="14" y="28"/>
                    <a:pt x="14" y="28"/>
                    <a:pt x="14" y="28"/>
                  </a:cubicBezTo>
                  <a:cubicBezTo>
                    <a:pt x="6" y="28"/>
                    <a:pt x="0" y="22"/>
                    <a:pt x="0" y="14"/>
                  </a:cubicBezTo>
                  <a:cubicBezTo>
                    <a:pt x="0" y="7"/>
                    <a:pt x="6" y="0"/>
                    <a:pt x="14" y="0"/>
                  </a:cubicBezTo>
                  <a:cubicBezTo>
                    <a:pt x="142" y="0"/>
                    <a:pt x="142" y="0"/>
                    <a:pt x="142" y="0"/>
                  </a:cubicBezTo>
                  <a:cubicBezTo>
                    <a:pt x="150" y="0"/>
                    <a:pt x="156" y="7"/>
                    <a:pt x="156" y="14"/>
                  </a:cubicBezTo>
                  <a:cubicBezTo>
                    <a:pt x="156" y="22"/>
                    <a:pt x="150" y="28"/>
                    <a:pt x="14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216">
              <a:extLst>
                <a:ext uri="{FF2B5EF4-FFF2-40B4-BE49-F238E27FC236}">
                  <a16:creationId xmlns:a16="http://schemas.microsoft.com/office/drawing/2014/main" id="{C46972AA-6FD2-4BFA-8A99-7C0796B02514}"/>
                </a:ext>
              </a:extLst>
            </p:cNvPr>
            <p:cNvSpPr>
              <a:spLocks/>
            </p:cNvSpPr>
            <p:nvPr/>
          </p:nvSpPr>
          <p:spPr bwMode="auto">
            <a:xfrm>
              <a:off x="2328859" y="4291015"/>
              <a:ext cx="173037" cy="30163"/>
            </a:xfrm>
            <a:custGeom>
              <a:avLst/>
              <a:gdLst>
                <a:gd name="T0" fmla="*/ 141 w 155"/>
                <a:gd name="T1" fmla="*/ 28 h 28"/>
                <a:gd name="T2" fmla="*/ 14 w 155"/>
                <a:gd name="T3" fmla="*/ 28 h 28"/>
                <a:gd name="T4" fmla="*/ 0 w 155"/>
                <a:gd name="T5" fmla="*/ 14 h 28"/>
                <a:gd name="T6" fmla="*/ 14 w 155"/>
                <a:gd name="T7" fmla="*/ 0 h 28"/>
                <a:gd name="T8" fmla="*/ 141 w 155"/>
                <a:gd name="T9" fmla="*/ 0 h 28"/>
                <a:gd name="T10" fmla="*/ 155 w 155"/>
                <a:gd name="T11" fmla="*/ 14 h 28"/>
                <a:gd name="T12" fmla="*/ 141 w 15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5" h="28">
                  <a:moveTo>
                    <a:pt x="141" y="28"/>
                  </a:moveTo>
                  <a:cubicBezTo>
                    <a:pt x="14" y="28"/>
                    <a:pt x="14" y="28"/>
                    <a:pt x="14" y="28"/>
                  </a:cubicBezTo>
                  <a:cubicBezTo>
                    <a:pt x="6" y="28"/>
                    <a:pt x="0" y="22"/>
                    <a:pt x="0" y="14"/>
                  </a:cubicBezTo>
                  <a:cubicBezTo>
                    <a:pt x="0" y="6"/>
                    <a:pt x="6" y="0"/>
                    <a:pt x="14" y="0"/>
                  </a:cubicBezTo>
                  <a:cubicBezTo>
                    <a:pt x="141" y="0"/>
                    <a:pt x="141" y="0"/>
                    <a:pt x="141" y="0"/>
                  </a:cubicBezTo>
                  <a:cubicBezTo>
                    <a:pt x="149" y="0"/>
                    <a:pt x="155" y="6"/>
                    <a:pt x="155" y="14"/>
                  </a:cubicBezTo>
                  <a:cubicBezTo>
                    <a:pt x="155" y="22"/>
                    <a:pt x="149" y="28"/>
                    <a:pt x="14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217">
              <a:extLst>
                <a:ext uri="{FF2B5EF4-FFF2-40B4-BE49-F238E27FC236}">
                  <a16:creationId xmlns:a16="http://schemas.microsoft.com/office/drawing/2014/main" id="{126E42A5-9EDE-4A09-8F36-540C0072FF08}"/>
                </a:ext>
              </a:extLst>
            </p:cNvPr>
            <p:cNvSpPr>
              <a:spLocks/>
            </p:cNvSpPr>
            <p:nvPr/>
          </p:nvSpPr>
          <p:spPr bwMode="auto">
            <a:xfrm>
              <a:off x="1955797" y="4291015"/>
              <a:ext cx="227012" cy="30163"/>
            </a:xfrm>
            <a:custGeom>
              <a:avLst/>
              <a:gdLst>
                <a:gd name="T0" fmla="*/ 190 w 204"/>
                <a:gd name="T1" fmla="*/ 28 h 28"/>
                <a:gd name="T2" fmla="*/ 14 w 204"/>
                <a:gd name="T3" fmla="*/ 28 h 28"/>
                <a:gd name="T4" fmla="*/ 0 w 204"/>
                <a:gd name="T5" fmla="*/ 14 h 28"/>
                <a:gd name="T6" fmla="*/ 14 w 204"/>
                <a:gd name="T7" fmla="*/ 0 h 28"/>
                <a:gd name="T8" fmla="*/ 190 w 204"/>
                <a:gd name="T9" fmla="*/ 0 h 28"/>
                <a:gd name="T10" fmla="*/ 204 w 204"/>
                <a:gd name="T11" fmla="*/ 14 h 28"/>
                <a:gd name="T12" fmla="*/ 190 w 20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4" h="28">
                  <a:moveTo>
                    <a:pt x="190" y="28"/>
                  </a:moveTo>
                  <a:cubicBezTo>
                    <a:pt x="14" y="28"/>
                    <a:pt x="14" y="28"/>
                    <a:pt x="14" y="28"/>
                  </a:cubicBezTo>
                  <a:cubicBezTo>
                    <a:pt x="6" y="28"/>
                    <a:pt x="0" y="22"/>
                    <a:pt x="0" y="14"/>
                  </a:cubicBezTo>
                  <a:cubicBezTo>
                    <a:pt x="0" y="6"/>
                    <a:pt x="6" y="0"/>
                    <a:pt x="14" y="0"/>
                  </a:cubicBezTo>
                  <a:cubicBezTo>
                    <a:pt x="190" y="0"/>
                    <a:pt x="190" y="0"/>
                    <a:pt x="190" y="0"/>
                  </a:cubicBezTo>
                  <a:cubicBezTo>
                    <a:pt x="198" y="0"/>
                    <a:pt x="204" y="6"/>
                    <a:pt x="204" y="14"/>
                  </a:cubicBezTo>
                  <a:cubicBezTo>
                    <a:pt x="204" y="22"/>
                    <a:pt x="198" y="28"/>
                    <a:pt x="19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218">
              <a:extLst>
                <a:ext uri="{FF2B5EF4-FFF2-40B4-BE49-F238E27FC236}">
                  <a16:creationId xmlns:a16="http://schemas.microsoft.com/office/drawing/2014/main" id="{464FEFF7-9168-41B2-A808-2C0479A01A85}"/>
                </a:ext>
              </a:extLst>
            </p:cNvPr>
            <p:cNvSpPr>
              <a:spLocks/>
            </p:cNvSpPr>
            <p:nvPr/>
          </p:nvSpPr>
          <p:spPr bwMode="auto">
            <a:xfrm>
              <a:off x="1649410" y="4291015"/>
              <a:ext cx="180975" cy="30163"/>
            </a:xfrm>
            <a:custGeom>
              <a:avLst/>
              <a:gdLst>
                <a:gd name="T0" fmla="*/ 148 w 162"/>
                <a:gd name="T1" fmla="*/ 28 h 28"/>
                <a:gd name="T2" fmla="*/ 14 w 162"/>
                <a:gd name="T3" fmla="*/ 28 h 28"/>
                <a:gd name="T4" fmla="*/ 0 w 162"/>
                <a:gd name="T5" fmla="*/ 14 h 28"/>
                <a:gd name="T6" fmla="*/ 14 w 162"/>
                <a:gd name="T7" fmla="*/ 0 h 28"/>
                <a:gd name="T8" fmla="*/ 148 w 162"/>
                <a:gd name="T9" fmla="*/ 0 h 28"/>
                <a:gd name="T10" fmla="*/ 162 w 162"/>
                <a:gd name="T11" fmla="*/ 14 h 28"/>
                <a:gd name="T12" fmla="*/ 148 w 16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2" h="28">
                  <a:moveTo>
                    <a:pt x="148" y="28"/>
                  </a:moveTo>
                  <a:cubicBezTo>
                    <a:pt x="14" y="28"/>
                    <a:pt x="14" y="28"/>
                    <a:pt x="14" y="28"/>
                  </a:cubicBezTo>
                  <a:cubicBezTo>
                    <a:pt x="6" y="28"/>
                    <a:pt x="0" y="22"/>
                    <a:pt x="0" y="14"/>
                  </a:cubicBezTo>
                  <a:cubicBezTo>
                    <a:pt x="0" y="6"/>
                    <a:pt x="6" y="0"/>
                    <a:pt x="14" y="0"/>
                  </a:cubicBezTo>
                  <a:cubicBezTo>
                    <a:pt x="148" y="0"/>
                    <a:pt x="148" y="0"/>
                    <a:pt x="148" y="0"/>
                  </a:cubicBezTo>
                  <a:cubicBezTo>
                    <a:pt x="156" y="0"/>
                    <a:pt x="162" y="6"/>
                    <a:pt x="162" y="14"/>
                  </a:cubicBezTo>
                  <a:cubicBezTo>
                    <a:pt x="162" y="22"/>
                    <a:pt x="156" y="28"/>
                    <a:pt x="1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219">
              <a:extLst>
                <a:ext uri="{FF2B5EF4-FFF2-40B4-BE49-F238E27FC236}">
                  <a16:creationId xmlns:a16="http://schemas.microsoft.com/office/drawing/2014/main" id="{FACDE9FD-4C7A-4E2A-90E3-921090B2A41C}"/>
                </a:ext>
              </a:extLst>
            </p:cNvPr>
            <p:cNvSpPr>
              <a:spLocks/>
            </p:cNvSpPr>
            <p:nvPr/>
          </p:nvSpPr>
          <p:spPr bwMode="auto">
            <a:xfrm>
              <a:off x="2311397" y="3992565"/>
              <a:ext cx="192087" cy="88900"/>
            </a:xfrm>
            <a:custGeom>
              <a:avLst/>
              <a:gdLst>
                <a:gd name="T0" fmla="*/ 157 w 173"/>
                <a:gd name="T1" fmla="*/ 79 h 79"/>
                <a:gd name="T2" fmla="*/ 151 w 173"/>
                <a:gd name="T3" fmla="*/ 77 h 79"/>
                <a:gd name="T4" fmla="*/ 12 w 173"/>
                <a:gd name="T5" fmla="*/ 29 h 79"/>
                <a:gd name="T6" fmla="*/ 2 w 173"/>
                <a:gd name="T7" fmla="*/ 12 h 79"/>
                <a:gd name="T8" fmla="*/ 18 w 173"/>
                <a:gd name="T9" fmla="*/ 2 h 79"/>
                <a:gd name="T10" fmla="*/ 163 w 173"/>
                <a:gd name="T11" fmla="*/ 52 h 79"/>
                <a:gd name="T12" fmla="*/ 170 w 173"/>
                <a:gd name="T13" fmla="*/ 71 h 79"/>
                <a:gd name="T14" fmla="*/ 157 w 173"/>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79">
                  <a:moveTo>
                    <a:pt x="157" y="79"/>
                  </a:moveTo>
                  <a:cubicBezTo>
                    <a:pt x="155" y="79"/>
                    <a:pt x="153" y="78"/>
                    <a:pt x="151" y="77"/>
                  </a:cubicBezTo>
                  <a:cubicBezTo>
                    <a:pt x="108" y="57"/>
                    <a:pt x="61" y="41"/>
                    <a:pt x="12" y="29"/>
                  </a:cubicBezTo>
                  <a:cubicBezTo>
                    <a:pt x="4" y="27"/>
                    <a:pt x="0" y="20"/>
                    <a:pt x="2" y="12"/>
                  </a:cubicBezTo>
                  <a:cubicBezTo>
                    <a:pt x="3" y="5"/>
                    <a:pt x="11" y="0"/>
                    <a:pt x="18" y="2"/>
                  </a:cubicBezTo>
                  <a:cubicBezTo>
                    <a:pt x="69" y="14"/>
                    <a:pt x="118" y="31"/>
                    <a:pt x="163" y="52"/>
                  </a:cubicBezTo>
                  <a:cubicBezTo>
                    <a:pt x="170" y="55"/>
                    <a:pt x="173" y="64"/>
                    <a:pt x="170" y="71"/>
                  </a:cubicBezTo>
                  <a:cubicBezTo>
                    <a:pt x="167" y="76"/>
                    <a:pt x="162" y="79"/>
                    <a:pt x="15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220">
              <a:extLst>
                <a:ext uri="{FF2B5EF4-FFF2-40B4-BE49-F238E27FC236}">
                  <a16:creationId xmlns:a16="http://schemas.microsoft.com/office/drawing/2014/main" id="{1E185642-C589-40DA-A9F4-FC0E970B9B8A}"/>
                </a:ext>
              </a:extLst>
            </p:cNvPr>
            <p:cNvSpPr>
              <a:spLocks/>
            </p:cNvSpPr>
            <p:nvPr/>
          </p:nvSpPr>
          <p:spPr bwMode="auto">
            <a:xfrm>
              <a:off x="1957385" y="3967165"/>
              <a:ext cx="230187" cy="41275"/>
            </a:xfrm>
            <a:custGeom>
              <a:avLst/>
              <a:gdLst>
                <a:gd name="T0" fmla="*/ 15 w 206"/>
                <a:gd name="T1" fmla="*/ 36 h 36"/>
                <a:gd name="T2" fmla="*/ 1 w 206"/>
                <a:gd name="T3" fmla="*/ 23 h 36"/>
                <a:gd name="T4" fmla="*/ 13 w 206"/>
                <a:gd name="T5" fmla="*/ 8 h 36"/>
                <a:gd name="T6" fmla="*/ 192 w 206"/>
                <a:gd name="T7" fmla="*/ 4 h 36"/>
                <a:gd name="T8" fmla="*/ 205 w 206"/>
                <a:gd name="T9" fmla="*/ 19 h 36"/>
                <a:gd name="T10" fmla="*/ 190 w 206"/>
                <a:gd name="T11" fmla="*/ 32 h 36"/>
                <a:gd name="T12" fmla="*/ 16 w 206"/>
                <a:gd name="T13" fmla="*/ 36 h 36"/>
                <a:gd name="T14" fmla="*/ 15 w 20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36">
                  <a:moveTo>
                    <a:pt x="15" y="36"/>
                  </a:moveTo>
                  <a:cubicBezTo>
                    <a:pt x="8" y="36"/>
                    <a:pt x="2" y="31"/>
                    <a:pt x="1" y="23"/>
                  </a:cubicBezTo>
                  <a:cubicBezTo>
                    <a:pt x="0" y="16"/>
                    <a:pt x="6" y="9"/>
                    <a:pt x="13" y="8"/>
                  </a:cubicBezTo>
                  <a:cubicBezTo>
                    <a:pt x="75" y="1"/>
                    <a:pt x="135" y="0"/>
                    <a:pt x="192" y="4"/>
                  </a:cubicBezTo>
                  <a:cubicBezTo>
                    <a:pt x="200" y="4"/>
                    <a:pt x="206" y="11"/>
                    <a:pt x="205" y="19"/>
                  </a:cubicBezTo>
                  <a:cubicBezTo>
                    <a:pt x="205" y="26"/>
                    <a:pt x="198" y="32"/>
                    <a:pt x="190" y="32"/>
                  </a:cubicBezTo>
                  <a:cubicBezTo>
                    <a:pt x="135" y="28"/>
                    <a:pt x="76" y="29"/>
                    <a:pt x="16" y="36"/>
                  </a:cubicBezTo>
                  <a:cubicBezTo>
                    <a:pt x="16" y="36"/>
                    <a:pt x="15" y="36"/>
                    <a:pt x="1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221">
              <a:extLst>
                <a:ext uri="{FF2B5EF4-FFF2-40B4-BE49-F238E27FC236}">
                  <a16:creationId xmlns:a16="http://schemas.microsoft.com/office/drawing/2014/main" id="{E2C66D24-2BD5-431B-9DD9-F409F736B5A4}"/>
                </a:ext>
              </a:extLst>
            </p:cNvPr>
            <p:cNvSpPr>
              <a:spLocks/>
            </p:cNvSpPr>
            <p:nvPr/>
          </p:nvSpPr>
          <p:spPr bwMode="auto">
            <a:xfrm>
              <a:off x="1643060" y="4003677"/>
              <a:ext cx="185737" cy="77788"/>
            </a:xfrm>
            <a:custGeom>
              <a:avLst/>
              <a:gdLst>
                <a:gd name="T0" fmla="*/ 16 w 167"/>
                <a:gd name="T1" fmla="*/ 70 h 70"/>
                <a:gd name="T2" fmla="*/ 3 w 167"/>
                <a:gd name="T3" fmla="*/ 61 h 70"/>
                <a:gd name="T4" fmla="*/ 11 w 167"/>
                <a:gd name="T5" fmla="*/ 43 h 70"/>
                <a:gd name="T6" fmla="*/ 148 w 167"/>
                <a:gd name="T7" fmla="*/ 1 h 70"/>
                <a:gd name="T8" fmla="*/ 165 w 167"/>
                <a:gd name="T9" fmla="*/ 12 h 70"/>
                <a:gd name="T10" fmla="*/ 154 w 167"/>
                <a:gd name="T11" fmla="*/ 29 h 70"/>
                <a:gd name="T12" fmla="*/ 21 w 167"/>
                <a:gd name="T13" fmla="*/ 69 h 70"/>
                <a:gd name="T14" fmla="*/ 16 w 167"/>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70">
                  <a:moveTo>
                    <a:pt x="16" y="70"/>
                  </a:moveTo>
                  <a:cubicBezTo>
                    <a:pt x="11" y="70"/>
                    <a:pt x="5" y="66"/>
                    <a:pt x="3" y="61"/>
                  </a:cubicBezTo>
                  <a:cubicBezTo>
                    <a:pt x="0" y="54"/>
                    <a:pt x="4" y="46"/>
                    <a:pt x="11" y="43"/>
                  </a:cubicBezTo>
                  <a:cubicBezTo>
                    <a:pt x="13" y="42"/>
                    <a:pt x="65" y="21"/>
                    <a:pt x="148" y="1"/>
                  </a:cubicBezTo>
                  <a:cubicBezTo>
                    <a:pt x="156" y="0"/>
                    <a:pt x="163" y="4"/>
                    <a:pt x="165" y="12"/>
                  </a:cubicBezTo>
                  <a:cubicBezTo>
                    <a:pt x="167" y="19"/>
                    <a:pt x="162" y="27"/>
                    <a:pt x="154" y="29"/>
                  </a:cubicBezTo>
                  <a:cubicBezTo>
                    <a:pt x="74" y="47"/>
                    <a:pt x="22" y="68"/>
                    <a:pt x="21" y="69"/>
                  </a:cubicBezTo>
                  <a:cubicBezTo>
                    <a:pt x="20" y="69"/>
                    <a:pt x="18" y="70"/>
                    <a:pt x="1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222">
              <a:extLst>
                <a:ext uri="{FF2B5EF4-FFF2-40B4-BE49-F238E27FC236}">
                  <a16:creationId xmlns:a16="http://schemas.microsoft.com/office/drawing/2014/main" id="{5A6C4C4C-9A90-4BE2-86EC-249A9857598D}"/>
                </a:ext>
              </a:extLst>
            </p:cNvPr>
            <p:cNvSpPr>
              <a:spLocks/>
            </p:cNvSpPr>
            <p:nvPr/>
          </p:nvSpPr>
          <p:spPr bwMode="auto">
            <a:xfrm>
              <a:off x="1643060" y="4371978"/>
              <a:ext cx="184150" cy="85725"/>
            </a:xfrm>
            <a:custGeom>
              <a:avLst/>
              <a:gdLst>
                <a:gd name="T0" fmla="*/ 149 w 165"/>
                <a:gd name="T1" fmla="*/ 77 h 77"/>
                <a:gd name="T2" fmla="*/ 146 w 165"/>
                <a:gd name="T3" fmla="*/ 77 h 77"/>
                <a:gd name="T4" fmla="*/ 10 w 165"/>
                <a:gd name="T5" fmla="*/ 29 h 77"/>
                <a:gd name="T6" fmla="*/ 3 w 165"/>
                <a:gd name="T7" fmla="*/ 10 h 77"/>
                <a:gd name="T8" fmla="*/ 22 w 165"/>
                <a:gd name="T9" fmla="*/ 4 h 77"/>
                <a:gd name="T10" fmla="*/ 153 w 165"/>
                <a:gd name="T11" fmla="*/ 50 h 77"/>
                <a:gd name="T12" fmla="*/ 163 w 165"/>
                <a:gd name="T13" fmla="*/ 67 h 77"/>
                <a:gd name="T14" fmla="*/ 149 w 165"/>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77">
                  <a:moveTo>
                    <a:pt x="149" y="77"/>
                  </a:moveTo>
                  <a:cubicBezTo>
                    <a:pt x="148" y="77"/>
                    <a:pt x="147" y="77"/>
                    <a:pt x="146" y="77"/>
                  </a:cubicBezTo>
                  <a:cubicBezTo>
                    <a:pt x="98" y="65"/>
                    <a:pt x="53" y="49"/>
                    <a:pt x="10" y="29"/>
                  </a:cubicBezTo>
                  <a:cubicBezTo>
                    <a:pt x="3" y="26"/>
                    <a:pt x="0" y="17"/>
                    <a:pt x="3" y="10"/>
                  </a:cubicBezTo>
                  <a:cubicBezTo>
                    <a:pt x="7" y="3"/>
                    <a:pt x="15" y="0"/>
                    <a:pt x="22" y="4"/>
                  </a:cubicBezTo>
                  <a:cubicBezTo>
                    <a:pt x="63" y="23"/>
                    <a:pt x="107" y="38"/>
                    <a:pt x="153" y="50"/>
                  </a:cubicBezTo>
                  <a:cubicBezTo>
                    <a:pt x="160" y="52"/>
                    <a:pt x="165" y="59"/>
                    <a:pt x="163" y="67"/>
                  </a:cubicBezTo>
                  <a:cubicBezTo>
                    <a:pt x="161" y="73"/>
                    <a:pt x="156" y="77"/>
                    <a:pt x="14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223">
              <a:extLst>
                <a:ext uri="{FF2B5EF4-FFF2-40B4-BE49-F238E27FC236}">
                  <a16:creationId xmlns:a16="http://schemas.microsoft.com/office/drawing/2014/main" id="{FBF63E25-DBA0-41B3-9B59-1866F156987D}"/>
                </a:ext>
              </a:extLst>
            </p:cNvPr>
            <p:cNvSpPr>
              <a:spLocks/>
            </p:cNvSpPr>
            <p:nvPr/>
          </p:nvSpPr>
          <p:spPr bwMode="auto">
            <a:xfrm>
              <a:off x="1954210" y="4446590"/>
              <a:ext cx="234950" cy="39688"/>
            </a:xfrm>
            <a:custGeom>
              <a:avLst/>
              <a:gdLst>
                <a:gd name="T0" fmla="*/ 82 w 210"/>
                <a:gd name="T1" fmla="*/ 35 h 35"/>
                <a:gd name="T2" fmla="*/ 13 w 210"/>
                <a:gd name="T3" fmla="*/ 33 h 35"/>
                <a:gd name="T4" fmla="*/ 0 w 210"/>
                <a:gd name="T5" fmla="*/ 18 h 35"/>
                <a:gd name="T6" fmla="*/ 15 w 210"/>
                <a:gd name="T7" fmla="*/ 5 h 35"/>
                <a:gd name="T8" fmla="*/ 194 w 210"/>
                <a:gd name="T9" fmla="*/ 1 h 35"/>
                <a:gd name="T10" fmla="*/ 209 w 210"/>
                <a:gd name="T11" fmla="*/ 14 h 35"/>
                <a:gd name="T12" fmla="*/ 197 w 210"/>
                <a:gd name="T13" fmla="*/ 29 h 35"/>
                <a:gd name="T14" fmla="*/ 82 w 210"/>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5">
                  <a:moveTo>
                    <a:pt x="82" y="35"/>
                  </a:moveTo>
                  <a:cubicBezTo>
                    <a:pt x="58" y="35"/>
                    <a:pt x="36" y="35"/>
                    <a:pt x="13" y="33"/>
                  </a:cubicBezTo>
                  <a:cubicBezTo>
                    <a:pt x="6" y="32"/>
                    <a:pt x="0" y="26"/>
                    <a:pt x="0" y="18"/>
                  </a:cubicBezTo>
                  <a:cubicBezTo>
                    <a:pt x="1" y="10"/>
                    <a:pt x="8" y="4"/>
                    <a:pt x="15" y="5"/>
                  </a:cubicBezTo>
                  <a:cubicBezTo>
                    <a:pt x="72" y="9"/>
                    <a:pt x="132" y="8"/>
                    <a:pt x="194" y="1"/>
                  </a:cubicBezTo>
                  <a:cubicBezTo>
                    <a:pt x="201" y="0"/>
                    <a:pt x="208" y="6"/>
                    <a:pt x="209" y="14"/>
                  </a:cubicBezTo>
                  <a:cubicBezTo>
                    <a:pt x="210" y="21"/>
                    <a:pt x="204" y="28"/>
                    <a:pt x="197" y="29"/>
                  </a:cubicBezTo>
                  <a:cubicBezTo>
                    <a:pt x="158" y="33"/>
                    <a:pt x="119" y="35"/>
                    <a:pt x="8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Freeform 224">
              <a:extLst>
                <a:ext uri="{FF2B5EF4-FFF2-40B4-BE49-F238E27FC236}">
                  <a16:creationId xmlns:a16="http://schemas.microsoft.com/office/drawing/2014/main" id="{6D1F9195-0DDA-4DC4-B678-16F50F56CA28}"/>
                </a:ext>
              </a:extLst>
            </p:cNvPr>
            <p:cNvSpPr>
              <a:spLocks/>
            </p:cNvSpPr>
            <p:nvPr/>
          </p:nvSpPr>
          <p:spPr bwMode="auto">
            <a:xfrm>
              <a:off x="2330447" y="4371978"/>
              <a:ext cx="173037" cy="76200"/>
            </a:xfrm>
            <a:custGeom>
              <a:avLst/>
              <a:gdLst>
                <a:gd name="T0" fmla="*/ 15 w 155"/>
                <a:gd name="T1" fmla="*/ 68 h 68"/>
                <a:gd name="T2" fmla="*/ 2 w 155"/>
                <a:gd name="T3" fmla="*/ 58 h 68"/>
                <a:gd name="T4" fmla="*/ 12 w 155"/>
                <a:gd name="T5" fmla="*/ 41 h 68"/>
                <a:gd name="T6" fmla="*/ 134 w 155"/>
                <a:gd name="T7" fmla="*/ 3 h 68"/>
                <a:gd name="T8" fmla="*/ 152 w 155"/>
                <a:gd name="T9" fmla="*/ 11 h 68"/>
                <a:gd name="T10" fmla="*/ 144 w 155"/>
                <a:gd name="T11" fmla="*/ 29 h 68"/>
                <a:gd name="T12" fmla="*/ 18 w 155"/>
                <a:gd name="T13" fmla="*/ 68 h 68"/>
                <a:gd name="T14" fmla="*/ 15 w 155"/>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8">
                  <a:moveTo>
                    <a:pt x="15" y="68"/>
                  </a:moveTo>
                  <a:cubicBezTo>
                    <a:pt x="9" y="68"/>
                    <a:pt x="3" y="64"/>
                    <a:pt x="2" y="58"/>
                  </a:cubicBezTo>
                  <a:cubicBezTo>
                    <a:pt x="0" y="50"/>
                    <a:pt x="4" y="43"/>
                    <a:pt x="12" y="41"/>
                  </a:cubicBezTo>
                  <a:cubicBezTo>
                    <a:pt x="86" y="23"/>
                    <a:pt x="133" y="4"/>
                    <a:pt x="134" y="3"/>
                  </a:cubicBezTo>
                  <a:cubicBezTo>
                    <a:pt x="141" y="0"/>
                    <a:pt x="149" y="4"/>
                    <a:pt x="152" y="11"/>
                  </a:cubicBezTo>
                  <a:cubicBezTo>
                    <a:pt x="155" y="18"/>
                    <a:pt x="152" y="26"/>
                    <a:pt x="144" y="29"/>
                  </a:cubicBezTo>
                  <a:cubicBezTo>
                    <a:pt x="142" y="30"/>
                    <a:pt x="95" y="49"/>
                    <a:pt x="18" y="68"/>
                  </a:cubicBezTo>
                  <a:cubicBezTo>
                    <a:pt x="17" y="68"/>
                    <a:pt x="16" y="68"/>
                    <a:pt x="15"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Freeform 225">
              <a:extLst>
                <a:ext uri="{FF2B5EF4-FFF2-40B4-BE49-F238E27FC236}">
                  <a16:creationId xmlns:a16="http://schemas.microsoft.com/office/drawing/2014/main" id="{447A0BD6-5382-4D1E-9B5F-BB4D80FDB110}"/>
                </a:ext>
              </a:extLst>
            </p:cNvPr>
            <p:cNvSpPr>
              <a:spLocks/>
            </p:cNvSpPr>
            <p:nvPr/>
          </p:nvSpPr>
          <p:spPr bwMode="auto">
            <a:xfrm>
              <a:off x="2562221" y="4121152"/>
              <a:ext cx="31750" cy="77788"/>
            </a:xfrm>
            <a:custGeom>
              <a:avLst/>
              <a:gdLst>
                <a:gd name="T0" fmla="*/ 14 w 28"/>
                <a:gd name="T1" fmla="*/ 69 h 69"/>
                <a:gd name="T2" fmla="*/ 0 w 28"/>
                <a:gd name="T3" fmla="*/ 55 h 69"/>
                <a:gd name="T4" fmla="*/ 0 w 28"/>
                <a:gd name="T5" fmla="*/ 14 h 69"/>
                <a:gd name="T6" fmla="*/ 14 w 28"/>
                <a:gd name="T7" fmla="*/ 0 h 69"/>
                <a:gd name="T8" fmla="*/ 28 w 28"/>
                <a:gd name="T9" fmla="*/ 14 h 69"/>
                <a:gd name="T10" fmla="*/ 28 w 28"/>
                <a:gd name="T11" fmla="*/ 55 h 69"/>
                <a:gd name="T12" fmla="*/ 14 w 28"/>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28" h="69">
                  <a:moveTo>
                    <a:pt x="14" y="69"/>
                  </a:moveTo>
                  <a:cubicBezTo>
                    <a:pt x="6" y="69"/>
                    <a:pt x="0" y="63"/>
                    <a:pt x="0" y="55"/>
                  </a:cubicBezTo>
                  <a:cubicBezTo>
                    <a:pt x="0" y="14"/>
                    <a:pt x="0" y="14"/>
                    <a:pt x="0" y="14"/>
                  </a:cubicBezTo>
                  <a:cubicBezTo>
                    <a:pt x="0" y="7"/>
                    <a:pt x="6" y="0"/>
                    <a:pt x="14" y="0"/>
                  </a:cubicBezTo>
                  <a:cubicBezTo>
                    <a:pt x="22" y="0"/>
                    <a:pt x="28" y="7"/>
                    <a:pt x="28" y="14"/>
                  </a:cubicBezTo>
                  <a:cubicBezTo>
                    <a:pt x="28" y="55"/>
                    <a:pt x="28" y="55"/>
                    <a:pt x="28" y="55"/>
                  </a:cubicBezTo>
                  <a:cubicBezTo>
                    <a:pt x="28" y="63"/>
                    <a:pt x="22" y="69"/>
                    <a:pt x="1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226">
              <a:extLst>
                <a:ext uri="{FF2B5EF4-FFF2-40B4-BE49-F238E27FC236}">
                  <a16:creationId xmlns:a16="http://schemas.microsoft.com/office/drawing/2014/main" id="{FF08073F-A65A-46DA-B0EE-2055A471F31A}"/>
                </a:ext>
              </a:extLst>
            </p:cNvPr>
            <p:cNvSpPr>
              <a:spLocks/>
            </p:cNvSpPr>
            <p:nvPr/>
          </p:nvSpPr>
          <p:spPr bwMode="auto">
            <a:xfrm>
              <a:off x="2513009" y="4179890"/>
              <a:ext cx="133350" cy="133350"/>
            </a:xfrm>
            <a:custGeom>
              <a:avLst/>
              <a:gdLst>
                <a:gd name="T0" fmla="*/ 106 w 120"/>
                <a:gd name="T1" fmla="*/ 120 h 120"/>
                <a:gd name="T2" fmla="*/ 59 w 120"/>
                <a:gd name="T3" fmla="*/ 120 h 120"/>
                <a:gd name="T4" fmla="*/ 45 w 120"/>
                <a:gd name="T5" fmla="*/ 106 h 120"/>
                <a:gd name="T6" fmla="*/ 45 w 120"/>
                <a:gd name="T7" fmla="*/ 74 h 120"/>
                <a:gd name="T8" fmla="*/ 14 w 120"/>
                <a:gd name="T9" fmla="*/ 74 h 120"/>
                <a:gd name="T10" fmla="*/ 0 w 120"/>
                <a:gd name="T11" fmla="*/ 60 h 120"/>
                <a:gd name="T12" fmla="*/ 14 w 120"/>
                <a:gd name="T13" fmla="*/ 46 h 120"/>
                <a:gd name="T14" fmla="*/ 59 w 120"/>
                <a:gd name="T15" fmla="*/ 46 h 120"/>
                <a:gd name="T16" fmla="*/ 73 w 120"/>
                <a:gd name="T17" fmla="*/ 60 h 120"/>
                <a:gd name="T18" fmla="*/ 73 w 120"/>
                <a:gd name="T19" fmla="*/ 92 h 120"/>
                <a:gd name="T20" fmla="*/ 92 w 120"/>
                <a:gd name="T21" fmla="*/ 92 h 120"/>
                <a:gd name="T22" fmla="*/ 92 w 120"/>
                <a:gd name="T23" fmla="*/ 28 h 120"/>
                <a:gd name="T24" fmla="*/ 14 w 120"/>
                <a:gd name="T25" fmla="*/ 28 h 120"/>
                <a:gd name="T26" fmla="*/ 0 w 120"/>
                <a:gd name="T27" fmla="*/ 14 h 120"/>
                <a:gd name="T28" fmla="*/ 14 w 120"/>
                <a:gd name="T29" fmla="*/ 0 h 120"/>
                <a:gd name="T30" fmla="*/ 106 w 120"/>
                <a:gd name="T31" fmla="*/ 0 h 120"/>
                <a:gd name="T32" fmla="*/ 120 w 120"/>
                <a:gd name="T33" fmla="*/ 14 h 120"/>
                <a:gd name="T34" fmla="*/ 120 w 120"/>
                <a:gd name="T35" fmla="*/ 106 h 120"/>
                <a:gd name="T36" fmla="*/ 106 w 120"/>
                <a:gd name="T3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06" y="120"/>
                  </a:moveTo>
                  <a:cubicBezTo>
                    <a:pt x="59" y="120"/>
                    <a:pt x="59" y="120"/>
                    <a:pt x="59" y="120"/>
                  </a:cubicBezTo>
                  <a:cubicBezTo>
                    <a:pt x="51" y="120"/>
                    <a:pt x="45" y="114"/>
                    <a:pt x="45" y="106"/>
                  </a:cubicBezTo>
                  <a:cubicBezTo>
                    <a:pt x="45" y="74"/>
                    <a:pt x="45" y="74"/>
                    <a:pt x="45" y="74"/>
                  </a:cubicBezTo>
                  <a:cubicBezTo>
                    <a:pt x="14" y="74"/>
                    <a:pt x="14" y="74"/>
                    <a:pt x="14" y="74"/>
                  </a:cubicBezTo>
                  <a:cubicBezTo>
                    <a:pt x="6" y="74"/>
                    <a:pt x="0" y="68"/>
                    <a:pt x="0" y="60"/>
                  </a:cubicBezTo>
                  <a:cubicBezTo>
                    <a:pt x="0" y="53"/>
                    <a:pt x="6" y="46"/>
                    <a:pt x="14" y="46"/>
                  </a:cubicBezTo>
                  <a:cubicBezTo>
                    <a:pt x="59" y="46"/>
                    <a:pt x="59" y="46"/>
                    <a:pt x="59" y="46"/>
                  </a:cubicBezTo>
                  <a:cubicBezTo>
                    <a:pt x="67" y="46"/>
                    <a:pt x="73" y="53"/>
                    <a:pt x="73" y="60"/>
                  </a:cubicBezTo>
                  <a:cubicBezTo>
                    <a:pt x="73" y="92"/>
                    <a:pt x="73" y="92"/>
                    <a:pt x="73" y="92"/>
                  </a:cubicBezTo>
                  <a:cubicBezTo>
                    <a:pt x="92" y="92"/>
                    <a:pt x="92" y="92"/>
                    <a:pt x="92" y="92"/>
                  </a:cubicBezTo>
                  <a:cubicBezTo>
                    <a:pt x="92" y="28"/>
                    <a:pt x="92" y="28"/>
                    <a:pt x="92" y="28"/>
                  </a:cubicBezTo>
                  <a:cubicBezTo>
                    <a:pt x="14" y="28"/>
                    <a:pt x="14" y="28"/>
                    <a:pt x="14" y="28"/>
                  </a:cubicBezTo>
                  <a:cubicBezTo>
                    <a:pt x="6" y="28"/>
                    <a:pt x="0" y="21"/>
                    <a:pt x="0" y="14"/>
                  </a:cubicBezTo>
                  <a:cubicBezTo>
                    <a:pt x="0" y="6"/>
                    <a:pt x="6" y="0"/>
                    <a:pt x="14" y="0"/>
                  </a:cubicBezTo>
                  <a:cubicBezTo>
                    <a:pt x="106" y="0"/>
                    <a:pt x="106" y="0"/>
                    <a:pt x="106" y="0"/>
                  </a:cubicBezTo>
                  <a:cubicBezTo>
                    <a:pt x="114" y="0"/>
                    <a:pt x="120" y="6"/>
                    <a:pt x="120" y="14"/>
                  </a:cubicBezTo>
                  <a:cubicBezTo>
                    <a:pt x="120" y="106"/>
                    <a:pt x="120" y="106"/>
                    <a:pt x="120" y="106"/>
                  </a:cubicBezTo>
                  <a:cubicBezTo>
                    <a:pt x="120" y="114"/>
                    <a:pt x="114" y="120"/>
                    <a:pt x="106"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227">
              <a:extLst>
                <a:ext uri="{FF2B5EF4-FFF2-40B4-BE49-F238E27FC236}">
                  <a16:creationId xmlns:a16="http://schemas.microsoft.com/office/drawing/2014/main" id="{32272E1E-96C4-4BE4-9B3C-51AD8AE2EEEE}"/>
                </a:ext>
              </a:extLst>
            </p:cNvPr>
            <p:cNvSpPr>
              <a:spLocks noEditPoints="1"/>
            </p:cNvSpPr>
            <p:nvPr/>
          </p:nvSpPr>
          <p:spPr bwMode="auto">
            <a:xfrm>
              <a:off x="2513009" y="4054477"/>
              <a:ext cx="131762" cy="93663"/>
            </a:xfrm>
            <a:custGeom>
              <a:avLst/>
              <a:gdLst>
                <a:gd name="T0" fmla="*/ 76 w 118"/>
                <a:gd name="T1" fmla="*/ 84 h 84"/>
                <a:gd name="T2" fmla="*/ 43 w 118"/>
                <a:gd name="T3" fmla="*/ 84 h 84"/>
                <a:gd name="T4" fmla="*/ 0 w 118"/>
                <a:gd name="T5" fmla="*/ 42 h 84"/>
                <a:gd name="T6" fmla="*/ 43 w 118"/>
                <a:gd name="T7" fmla="*/ 0 h 84"/>
                <a:gd name="T8" fmla="*/ 76 w 118"/>
                <a:gd name="T9" fmla="*/ 0 h 84"/>
                <a:gd name="T10" fmla="*/ 118 w 118"/>
                <a:gd name="T11" fmla="*/ 42 h 84"/>
                <a:gd name="T12" fmla="*/ 76 w 118"/>
                <a:gd name="T13" fmla="*/ 84 h 84"/>
                <a:gd name="T14" fmla="*/ 43 w 118"/>
                <a:gd name="T15" fmla="*/ 28 h 84"/>
                <a:gd name="T16" fmla="*/ 28 w 118"/>
                <a:gd name="T17" fmla="*/ 42 h 84"/>
                <a:gd name="T18" fmla="*/ 43 w 118"/>
                <a:gd name="T19" fmla="*/ 56 h 84"/>
                <a:gd name="T20" fmla="*/ 76 w 118"/>
                <a:gd name="T21" fmla="*/ 56 h 84"/>
                <a:gd name="T22" fmla="*/ 90 w 118"/>
                <a:gd name="T23" fmla="*/ 42 h 84"/>
                <a:gd name="T24" fmla="*/ 76 w 118"/>
                <a:gd name="T25" fmla="*/ 28 h 84"/>
                <a:gd name="T26" fmla="*/ 43 w 118"/>
                <a:gd name="T27"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4">
                  <a:moveTo>
                    <a:pt x="76" y="84"/>
                  </a:moveTo>
                  <a:cubicBezTo>
                    <a:pt x="43" y="84"/>
                    <a:pt x="43" y="84"/>
                    <a:pt x="43" y="84"/>
                  </a:cubicBezTo>
                  <a:cubicBezTo>
                    <a:pt x="19" y="84"/>
                    <a:pt x="0" y="65"/>
                    <a:pt x="0" y="42"/>
                  </a:cubicBezTo>
                  <a:cubicBezTo>
                    <a:pt x="0" y="19"/>
                    <a:pt x="19" y="0"/>
                    <a:pt x="43" y="0"/>
                  </a:cubicBezTo>
                  <a:cubicBezTo>
                    <a:pt x="76" y="0"/>
                    <a:pt x="76" y="0"/>
                    <a:pt x="76" y="0"/>
                  </a:cubicBezTo>
                  <a:cubicBezTo>
                    <a:pt x="99" y="0"/>
                    <a:pt x="118" y="19"/>
                    <a:pt x="118" y="42"/>
                  </a:cubicBezTo>
                  <a:cubicBezTo>
                    <a:pt x="118" y="65"/>
                    <a:pt x="99" y="84"/>
                    <a:pt x="76" y="84"/>
                  </a:cubicBezTo>
                  <a:close/>
                  <a:moveTo>
                    <a:pt x="43" y="28"/>
                  </a:moveTo>
                  <a:cubicBezTo>
                    <a:pt x="35" y="28"/>
                    <a:pt x="28" y="34"/>
                    <a:pt x="28" y="42"/>
                  </a:cubicBezTo>
                  <a:cubicBezTo>
                    <a:pt x="28" y="50"/>
                    <a:pt x="35" y="56"/>
                    <a:pt x="43" y="56"/>
                  </a:cubicBezTo>
                  <a:cubicBezTo>
                    <a:pt x="76" y="56"/>
                    <a:pt x="76" y="56"/>
                    <a:pt x="76" y="56"/>
                  </a:cubicBezTo>
                  <a:cubicBezTo>
                    <a:pt x="84" y="56"/>
                    <a:pt x="90" y="50"/>
                    <a:pt x="90" y="42"/>
                  </a:cubicBezTo>
                  <a:cubicBezTo>
                    <a:pt x="90" y="34"/>
                    <a:pt x="84" y="28"/>
                    <a:pt x="76" y="28"/>
                  </a:cubicBezTo>
                  <a:lnTo>
                    <a:pt x="43"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315">
              <a:extLst>
                <a:ext uri="{FF2B5EF4-FFF2-40B4-BE49-F238E27FC236}">
                  <a16:creationId xmlns:a16="http://schemas.microsoft.com/office/drawing/2014/main" id="{B431C15C-9988-416E-B84A-AFA1F1DEAABE}"/>
                </a:ext>
              </a:extLst>
            </p:cNvPr>
            <p:cNvSpPr>
              <a:spLocks/>
            </p:cNvSpPr>
            <p:nvPr/>
          </p:nvSpPr>
          <p:spPr bwMode="auto">
            <a:xfrm>
              <a:off x="2200272" y="3848102"/>
              <a:ext cx="114300" cy="644525"/>
            </a:xfrm>
            <a:custGeom>
              <a:avLst/>
              <a:gdLst>
                <a:gd name="T0" fmla="*/ 14 w 102"/>
                <a:gd name="T1" fmla="*/ 578 h 578"/>
                <a:gd name="T2" fmla="*/ 0 w 102"/>
                <a:gd name="T3" fmla="*/ 564 h 578"/>
                <a:gd name="T4" fmla="*/ 0 w 102"/>
                <a:gd name="T5" fmla="*/ 14 h 578"/>
                <a:gd name="T6" fmla="*/ 5 w 102"/>
                <a:gd name="T7" fmla="*/ 4 h 578"/>
                <a:gd name="T8" fmla="*/ 16 w 102"/>
                <a:gd name="T9" fmla="*/ 1 h 578"/>
                <a:gd name="T10" fmla="*/ 93 w 102"/>
                <a:gd name="T11" fmla="*/ 21 h 578"/>
                <a:gd name="T12" fmla="*/ 102 w 102"/>
                <a:gd name="T13" fmla="*/ 34 h 578"/>
                <a:gd name="T14" fmla="*/ 102 w 102"/>
                <a:gd name="T15" fmla="*/ 564 h 578"/>
                <a:gd name="T16" fmla="*/ 88 w 102"/>
                <a:gd name="T17" fmla="*/ 578 h 578"/>
                <a:gd name="T18" fmla="*/ 74 w 102"/>
                <a:gd name="T19" fmla="*/ 564 h 578"/>
                <a:gd name="T20" fmla="*/ 74 w 102"/>
                <a:gd name="T21" fmla="*/ 45 h 578"/>
                <a:gd name="T22" fmla="*/ 28 w 102"/>
                <a:gd name="T23" fmla="*/ 32 h 578"/>
                <a:gd name="T24" fmla="*/ 28 w 102"/>
                <a:gd name="T25" fmla="*/ 564 h 578"/>
                <a:gd name="T26" fmla="*/ 14 w 102"/>
                <a:gd name="T2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578">
                  <a:moveTo>
                    <a:pt x="14" y="578"/>
                  </a:moveTo>
                  <a:cubicBezTo>
                    <a:pt x="6" y="578"/>
                    <a:pt x="0" y="572"/>
                    <a:pt x="0" y="564"/>
                  </a:cubicBezTo>
                  <a:cubicBezTo>
                    <a:pt x="0" y="14"/>
                    <a:pt x="0" y="14"/>
                    <a:pt x="0" y="14"/>
                  </a:cubicBezTo>
                  <a:cubicBezTo>
                    <a:pt x="0" y="10"/>
                    <a:pt x="2" y="6"/>
                    <a:pt x="5" y="4"/>
                  </a:cubicBezTo>
                  <a:cubicBezTo>
                    <a:pt x="8" y="1"/>
                    <a:pt x="12" y="0"/>
                    <a:pt x="16" y="1"/>
                  </a:cubicBezTo>
                  <a:cubicBezTo>
                    <a:pt x="43" y="6"/>
                    <a:pt x="68" y="13"/>
                    <a:pt x="93" y="21"/>
                  </a:cubicBezTo>
                  <a:cubicBezTo>
                    <a:pt x="98" y="23"/>
                    <a:pt x="102" y="28"/>
                    <a:pt x="102" y="34"/>
                  </a:cubicBezTo>
                  <a:cubicBezTo>
                    <a:pt x="102" y="564"/>
                    <a:pt x="102" y="564"/>
                    <a:pt x="102" y="564"/>
                  </a:cubicBezTo>
                  <a:cubicBezTo>
                    <a:pt x="102" y="572"/>
                    <a:pt x="96" y="578"/>
                    <a:pt x="88" y="578"/>
                  </a:cubicBezTo>
                  <a:cubicBezTo>
                    <a:pt x="80" y="578"/>
                    <a:pt x="74" y="572"/>
                    <a:pt x="74" y="564"/>
                  </a:cubicBezTo>
                  <a:cubicBezTo>
                    <a:pt x="74" y="45"/>
                    <a:pt x="74" y="45"/>
                    <a:pt x="74" y="45"/>
                  </a:cubicBezTo>
                  <a:cubicBezTo>
                    <a:pt x="59" y="40"/>
                    <a:pt x="43" y="35"/>
                    <a:pt x="28" y="32"/>
                  </a:cubicBezTo>
                  <a:cubicBezTo>
                    <a:pt x="28" y="564"/>
                    <a:pt x="28" y="564"/>
                    <a:pt x="28" y="564"/>
                  </a:cubicBezTo>
                  <a:cubicBezTo>
                    <a:pt x="28" y="572"/>
                    <a:pt x="21" y="578"/>
                    <a:pt x="14" y="5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316">
              <a:extLst>
                <a:ext uri="{FF2B5EF4-FFF2-40B4-BE49-F238E27FC236}">
                  <a16:creationId xmlns:a16="http://schemas.microsoft.com/office/drawing/2014/main" id="{F9F0FBD2-603F-43A2-B8E6-DFC26E4627CC}"/>
                </a:ext>
              </a:extLst>
            </p:cNvPr>
            <p:cNvSpPr>
              <a:spLocks/>
            </p:cNvSpPr>
            <p:nvPr/>
          </p:nvSpPr>
          <p:spPr bwMode="auto">
            <a:xfrm>
              <a:off x="1831972" y="3848102"/>
              <a:ext cx="114300" cy="641350"/>
            </a:xfrm>
            <a:custGeom>
              <a:avLst/>
              <a:gdLst>
                <a:gd name="T0" fmla="*/ 89 w 103"/>
                <a:gd name="T1" fmla="*/ 576 h 576"/>
                <a:gd name="T2" fmla="*/ 75 w 103"/>
                <a:gd name="T3" fmla="*/ 562 h 576"/>
                <a:gd name="T4" fmla="*/ 75 w 103"/>
                <a:gd name="T5" fmla="*/ 32 h 576"/>
                <a:gd name="T6" fmla="*/ 28 w 103"/>
                <a:gd name="T7" fmla="*/ 44 h 576"/>
                <a:gd name="T8" fmla="*/ 28 w 103"/>
                <a:gd name="T9" fmla="*/ 558 h 576"/>
                <a:gd name="T10" fmla="*/ 14 w 103"/>
                <a:gd name="T11" fmla="*/ 572 h 576"/>
                <a:gd name="T12" fmla="*/ 0 w 103"/>
                <a:gd name="T13" fmla="*/ 558 h 576"/>
                <a:gd name="T14" fmla="*/ 0 w 103"/>
                <a:gd name="T15" fmla="*/ 34 h 576"/>
                <a:gd name="T16" fmla="*/ 10 w 103"/>
                <a:gd name="T17" fmla="*/ 21 h 576"/>
                <a:gd name="T18" fmla="*/ 86 w 103"/>
                <a:gd name="T19" fmla="*/ 1 h 576"/>
                <a:gd name="T20" fmla="*/ 98 w 103"/>
                <a:gd name="T21" fmla="*/ 4 h 576"/>
                <a:gd name="T22" fmla="*/ 103 w 103"/>
                <a:gd name="T23" fmla="*/ 15 h 576"/>
                <a:gd name="T24" fmla="*/ 103 w 103"/>
                <a:gd name="T25" fmla="*/ 562 h 576"/>
                <a:gd name="T26" fmla="*/ 89 w 103"/>
                <a:gd name="T27"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576">
                  <a:moveTo>
                    <a:pt x="89" y="576"/>
                  </a:moveTo>
                  <a:cubicBezTo>
                    <a:pt x="81" y="576"/>
                    <a:pt x="75" y="570"/>
                    <a:pt x="75" y="562"/>
                  </a:cubicBezTo>
                  <a:cubicBezTo>
                    <a:pt x="75" y="32"/>
                    <a:pt x="75" y="32"/>
                    <a:pt x="75" y="32"/>
                  </a:cubicBezTo>
                  <a:cubicBezTo>
                    <a:pt x="59" y="36"/>
                    <a:pt x="43" y="40"/>
                    <a:pt x="28" y="44"/>
                  </a:cubicBezTo>
                  <a:cubicBezTo>
                    <a:pt x="28" y="558"/>
                    <a:pt x="28" y="558"/>
                    <a:pt x="28" y="558"/>
                  </a:cubicBezTo>
                  <a:cubicBezTo>
                    <a:pt x="28" y="565"/>
                    <a:pt x="22" y="572"/>
                    <a:pt x="14" y="572"/>
                  </a:cubicBezTo>
                  <a:cubicBezTo>
                    <a:pt x="6" y="572"/>
                    <a:pt x="0" y="565"/>
                    <a:pt x="0" y="558"/>
                  </a:cubicBezTo>
                  <a:cubicBezTo>
                    <a:pt x="0" y="34"/>
                    <a:pt x="0" y="34"/>
                    <a:pt x="0" y="34"/>
                  </a:cubicBezTo>
                  <a:cubicBezTo>
                    <a:pt x="0" y="28"/>
                    <a:pt x="4" y="23"/>
                    <a:pt x="10" y="21"/>
                  </a:cubicBezTo>
                  <a:cubicBezTo>
                    <a:pt x="34" y="13"/>
                    <a:pt x="60" y="6"/>
                    <a:pt x="86" y="1"/>
                  </a:cubicBezTo>
                  <a:cubicBezTo>
                    <a:pt x="90" y="0"/>
                    <a:pt x="94" y="1"/>
                    <a:pt x="98" y="4"/>
                  </a:cubicBezTo>
                  <a:cubicBezTo>
                    <a:pt x="101" y="7"/>
                    <a:pt x="103" y="11"/>
                    <a:pt x="103" y="15"/>
                  </a:cubicBezTo>
                  <a:cubicBezTo>
                    <a:pt x="103" y="562"/>
                    <a:pt x="103" y="562"/>
                    <a:pt x="103" y="562"/>
                  </a:cubicBezTo>
                  <a:cubicBezTo>
                    <a:pt x="103" y="570"/>
                    <a:pt x="96" y="576"/>
                    <a:pt x="89" y="5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317">
              <a:extLst>
                <a:ext uri="{FF2B5EF4-FFF2-40B4-BE49-F238E27FC236}">
                  <a16:creationId xmlns:a16="http://schemas.microsoft.com/office/drawing/2014/main" id="{72DFE8F9-77D7-4FEA-B355-F0E145B793CA}"/>
                </a:ext>
              </a:extLst>
            </p:cNvPr>
            <p:cNvSpPr>
              <a:spLocks/>
            </p:cNvSpPr>
            <p:nvPr/>
          </p:nvSpPr>
          <p:spPr bwMode="auto">
            <a:xfrm>
              <a:off x="1644647" y="3835402"/>
              <a:ext cx="857249" cy="684213"/>
            </a:xfrm>
            <a:custGeom>
              <a:avLst/>
              <a:gdLst>
                <a:gd name="T0" fmla="*/ 83 w 769"/>
                <a:gd name="T1" fmla="*/ 615 h 615"/>
                <a:gd name="T2" fmla="*/ 76 w 769"/>
                <a:gd name="T3" fmla="*/ 613 h 615"/>
                <a:gd name="T4" fmla="*/ 5 w 769"/>
                <a:gd name="T5" fmla="*/ 561 h 615"/>
                <a:gd name="T6" fmla="*/ 0 w 769"/>
                <a:gd name="T7" fmla="*/ 551 h 615"/>
                <a:gd name="T8" fmla="*/ 0 w 769"/>
                <a:gd name="T9" fmla="*/ 139 h 615"/>
                <a:gd name="T10" fmla="*/ 5 w 769"/>
                <a:gd name="T11" fmla="*/ 129 h 615"/>
                <a:gd name="T12" fmla="*/ 383 w 769"/>
                <a:gd name="T13" fmla="*/ 0 h 615"/>
                <a:gd name="T14" fmla="*/ 765 w 769"/>
                <a:gd name="T15" fmla="*/ 132 h 615"/>
                <a:gd name="T16" fmla="*/ 769 w 769"/>
                <a:gd name="T17" fmla="*/ 142 h 615"/>
                <a:gd name="T18" fmla="*/ 769 w 769"/>
                <a:gd name="T19" fmla="*/ 548 h 615"/>
                <a:gd name="T20" fmla="*/ 765 w 769"/>
                <a:gd name="T21" fmla="*/ 558 h 615"/>
                <a:gd name="T22" fmla="*/ 697 w 769"/>
                <a:gd name="T23" fmla="*/ 608 h 615"/>
                <a:gd name="T24" fmla="*/ 678 w 769"/>
                <a:gd name="T25" fmla="*/ 603 h 615"/>
                <a:gd name="T26" fmla="*/ 683 w 769"/>
                <a:gd name="T27" fmla="*/ 584 h 615"/>
                <a:gd name="T28" fmla="*/ 741 w 769"/>
                <a:gd name="T29" fmla="*/ 542 h 615"/>
                <a:gd name="T30" fmla="*/ 741 w 769"/>
                <a:gd name="T31" fmla="*/ 149 h 615"/>
                <a:gd name="T32" fmla="*/ 383 w 769"/>
                <a:gd name="T33" fmla="*/ 28 h 615"/>
                <a:gd name="T34" fmla="*/ 28 w 769"/>
                <a:gd name="T35" fmla="*/ 146 h 615"/>
                <a:gd name="T36" fmla="*/ 28 w 769"/>
                <a:gd name="T37" fmla="*/ 545 h 615"/>
                <a:gd name="T38" fmla="*/ 90 w 769"/>
                <a:gd name="T39" fmla="*/ 588 h 615"/>
                <a:gd name="T40" fmla="*/ 95 w 769"/>
                <a:gd name="T41" fmla="*/ 608 h 615"/>
                <a:gd name="T42" fmla="*/ 83 w 769"/>
                <a:gd name="T43"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9" h="615">
                  <a:moveTo>
                    <a:pt x="83" y="615"/>
                  </a:moveTo>
                  <a:cubicBezTo>
                    <a:pt x="81" y="615"/>
                    <a:pt x="78" y="614"/>
                    <a:pt x="76" y="613"/>
                  </a:cubicBezTo>
                  <a:cubicBezTo>
                    <a:pt x="50" y="597"/>
                    <a:pt x="26" y="580"/>
                    <a:pt x="5" y="561"/>
                  </a:cubicBezTo>
                  <a:cubicBezTo>
                    <a:pt x="2" y="559"/>
                    <a:pt x="0" y="555"/>
                    <a:pt x="0" y="551"/>
                  </a:cubicBezTo>
                  <a:cubicBezTo>
                    <a:pt x="0" y="139"/>
                    <a:pt x="0" y="139"/>
                    <a:pt x="0" y="139"/>
                  </a:cubicBezTo>
                  <a:cubicBezTo>
                    <a:pt x="0" y="135"/>
                    <a:pt x="2" y="132"/>
                    <a:pt x="5" y="129"/>
                  </a:cubicBezTo>
                  <a:cubicBezTo>
                    <a:pt x="97" y="47"/>
                    <a:pt x="235" y="0"/>
                    <a:pt x="383" y="0"/>
                  </a:cubicBezTo>
                  <a:cubicBezTo>
                    <a:pt x="533" y="0"/>
                    <a:pt x="672" y="48"/>
                    <a:pt x="765" y="132"/>
                  </a:cubicBezTo>
                  <a:cubicBezTo>
                    <a:pt x="767" y="135"/>
                    <a:pt x="769" y="138"/>
                    <a:pt x="769" y="142"/>
                  </a:cubicBezTo>
                  <a:cubicBezTo>
                    <a:pt x="769" y="548"/>
                    <a:pt x="769" y="548"/>
                    <a:pt x="769" y="548"/>
                  </a:cubicBezTo>
                  <a:cubicBezTo>
                    <a:pt x="769" y="552"/>
                    <a:pt x="767" y="556"/>
                    <a:pt x="765" y="558"/>
                  </a:cubicBezTo>
                  <a:cubicBezTo>
                    <a:pt x="745" y="576"/>
                    <a:pt x="722" y="593"/>
                    <a:pt x="697" y="608"/>
                  </a:cubicBezTo>
                  <a:cubicBezTo>
                    <a:pt x="691" y="612"/>
                    <a:pt x="682" y="610"/>
                    <a:pt x="678" y="603"/>
                  </a:cubicBezTo>
                  <a:cubicBezTo>
                    <a:pt x="674" y="597"/>
                    <a:pt x="676" y="588"/>
                    <a:pt x="683" y="584"/>
                  </a:cubicBezTo>
                  <a:cubicBezTo>
                    <a:pt x="704" y="571"/>
                    <a:pt x="724" y="557"/>
                    <a:pt x="741" y="542"/>
                  </a:cubicBezTo>
                  <a:cubicBezTo>
                    <a:pt x="741" y="149"/>
                    <a:pt x="741" y="149"/>
                    <a:pt x="741" y="149"/>
                  </a:cubicBezTo>
                  <a:cubicBezTo>
                    <a:pt x="654" y="72"/>
                    <a:pt x="524" y="28"/>
                    <a:pt x="383" y="28"/>
                  </a:cubicBezTo>
                  <a:cubicBezTo>
                    <a:pt x="244" y="28"/>
                    <a:pt x="115" y="71"/>
                    <a:pt x="28" y="146"/>
                  </a:cubicBezTo>
                  <a:cubicBezTo>
                    <a:pt x="28" y="545"/>
                    <a:pt x="28" y="545"/>
                    <a:pt x="28" y="545"/>
                  </a:cubicBezTo>
                  <a:cubicBezTo>
                    <a:pt x="47" y="560"/>
                    <a:pt x="68" y="575"/>
                    <a:pt x="90" y="588"/>
                  </a:cubicBezTo>
                  <a:cubicBezTo>
                    <a:pt x="97" y="592"/>
                    <a:pt x="99" y="601"/>
                    <a:pt x="95" y="608"/>
                  </a:cubicBezTo>
                  <a:cubicBezTo>
                    <a:pt x="93" y="612"/>
                    <a:pt x="88" y="615"/>
                    <a:pt x="83"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319">
              <a:extLst>
                <a:ext uri="{FF2B5EF4-FFF2-40B4-BE49-F238E27FC236}">
                  <a16:creationId xmlns:a16="http://schemas.microsoft.com/office/drawing/2014/main" id="{549FEA78-0EA7-4A40-B61D-BC0848504993}"/>
                </a:ext>
              </a:extLst>
            </p:cNvPr>
            <p:cNvSpPr>
              <a:spLocks noEditPoints="1"/>
            </p:cNvSpPr>
            <p:nvPr/>
          </p:nvSpPr>
          <p:spPr bwMode="auto">
            <a:xfrm>
              <a:off x="1731960" y="4505328"/>
              <a:ext cx="679449" cy="166688"/>
            </a:xfrm>
            <a:custGeom>
              <a:avLst/>
              <a:gdLst>
                <a:gd name="T0" fmla="*/ 596 w 610"/>
                <a:gd name="T1" fmla="*/ 149 h 149"/>
                <a:gd name="T2" fmla="*/ 14 w 610"/>
                <a:gd name="T3" fmla="*/ 149 h 149"/>
                <a:gd name="T4" fmla="*/ 3 w 610"/>
                <a:gd name="T5" fmla="*/ 144 h 149"/>
                <a:gd name="T6" fmla="*/ 1 w 610"/>
                <a:gd name="T7" fmla="*/ 132 h 149"/>
                <a:gd name="T8" fmla="*/ 27 w 610"/>
                <a:gd name="T9" fmla="*/ 11 h 149"/>
                <a:gd name="T10" fmla="*/ 40 w 610"/>
                <a:gd name="T11" fmla="*/ 0 h 149"/>
                <a:gd name="T12" fmla="*/ 169 w 610"/>
                <a:gd name="T13" fmla="*/ 0 h 149"/>
                <a:gd name="T14" fmla="*/ 177 w 610"/>
                <a:gd name="T15" fmla="*/ 3 h 149"/>
                <a:gd name="T16" fmla="*/ 310 w 610"/>
                <a:gd name="T17" fmla="*/ 38 h 149"/>
                <a:gd name="T18" fmla="*/ 442 w 610"/>
                <a:gd name="T19" fmla="*/ 3 h 149"/>
                <a:gd name="T20" fmla="*/ 450 w 610"/>
                <a:gd name="T21" fmla="*/ 0 h 149"/>
                <a:gd name="T22" fmla="*/ 570 w 610"/>
                <a:gd name="T23" fmla="*/ 0 h 149"/>
                <a:gd name="T24" fmla="*/ 583 w 610"/>
                <a:gd name="T25" fmla="*/ 11 h 149"/>
                <a:gd name="T26" fmla="*/ 609 w 610"/>
                <a:gd name="T27" fmla="*/ 132 h 149"/>
                <a:gd name="T28" fmla="*/ 606 w 610"/>
                <a:gd name="T29" fmla="*/ 144 h 149"/>
                <a:gd name="T30" fmla="*/ 596 w 610"/>
                <a:gd name="T31" fmla="*/ 149 h 149"/>
                <a:gd name="T32" fmla="*/ 32 w 610"/>
                <a:gd name="T33" fmla="*/ 121 h 149"/>
                <a:gd name="T34" fmla="*/ 578 w 610"/>
                <a:gd name="T35" fmla="*/ 121 h 149"/>
                <a:gd name="T36" fmla="*/ 558 w 610"/>
                <a:gd name="T37" fmla="*/ 28 h 149"/>
                <a:gd name="T38" fmla="*/ 454 w 610"/>
                <a:gd name="T39" fmla="*/ 28 h 149"/>
                <a:gd name="T40" fmla="*/ 310 w 610"/>
                <a:gd name="T41" fmla="*/ 66 h 149"/>
                <a:gd name="T42" fmla="*/ 165 w 610"/>
                <a:gd name="T43" fmla="*/ 28 h 149"/>
                <a:gd name="T44" fmla="*/ 52 w 610"/>
                <a:gd name="T45" fmla="*/ 28 h 149"/>
                <a:gd name="T46" fmla="*/ 32 w 610"/>
                <a:gd name="T47" fmla="*/ 1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0" h="149">
                  <a:moveTo>
                    <a:pt x="596" y="149"/>
                  </a:moveTo>
                  <a:cubicBezTo>
                    <a:pt x="14" y="149"/>
                    <a:pt x="14" y="149"/>
                    <a:pt x="14" y="149"/>
                  </a:cubicBezTo>
                  <a:cubicBezTo>
                    <a:pt x="10" y="149"/>
                    <a:pt x="6" y="147"/>
                    <a:pt x="3" y="144"/>
                  </a:cubicBezTo>
                  <a:cubicBezTo>
                    <a:pt x="1" y="141"/>
                    <a:pt x="0" y="136"/>
                    <a:pt x="1" y="132"/>
                  </a:cubicBezTo>
                  <a:cubicBezTo>
                    <a:pt x="27" y="11"/>
                    <a:pt x="27" y="11"/>
                    <a:pt x="27" y="11"/>
                  </a:cubicBezTo>
                  <a:cubicBezTo>
                    <a:pt x="28" y="5"/>
                    <a:pt x="34" y="0"/>
                    <a:pt x="40" y="0"/>
                  </a:cubicBezTo>
                  <a:cubicBezTo>
                    <a:pt x="169" y="0"/>
                    <a:pt x="169" y="0"/>
                    <a:pt x="169" y="0"/>
                  </a:cubicBezTo>
                  <a:cubicBezTo>
                    <a:pt x="172" y="0"/>
                    <a:pt x="175" y="1"/>
                    <a:pt x="177" y="3"/>
                  </a:cubicBezTo>
                  <a:cubicBezTo>
                    <a:pt x="211" y="25"/>
                    <a:pt x="259" y="38"/>
                    <a:pt x="310" y="38"/>
                  </a:cubicBezTo>
                  <a:cubicBezTo>
                    <a:pt x="360" y="38"/>
                    <a:pt x="409" y="25"/>
                    <a:pt x="442" y="3"/>
                  </a:cubicBezTo>
                  <a:cubicBezTo>
                    <a:pt x="445" y="1"/>
                    <a:pt x="448" y="0"/>
                    <a:pt x="450" y="0"/>
                  </a:cubicBezTo>
                  <a:cubicBezTo>
                    <a:pt x="570" y="0"/>
                    <a:pt x="570" y="0"/>
                    <a:pt x="570" y="0"/>
                  </a:cubicBezTo>
                  <a:cubicBezTo>
                    <a:pt x="576" y="0"/>
                    <a:pt x="582" y="5"/>
                    <a:pt x="583" y="11"/>
                  </a:cubicBezTo>
                  <a:cubicBezTo>
                    <a:pt x="609" y="132"/>
                    <a:pt x="609" y="132"/>
                    <a:pt x="609" y="132"/>
                  </a:cubicBezTo>
                  <a:cubicBezTo>
                    <a:pt x="610" y="136"/>
                    <a:pt x="609" y="141"/>
                    <a:pt x="606" y="144"/>
                  </a:cubicBezTo>
                  <a:cubicBezTo>
                    <a:pt x="604" y="147"/>
                    <a:pt x="600" y="149"/>
                    <a:pt x="596" y="149"/>
                  </a:cubicBezTo>
                  <a:close/>
                  <a:moveTo>
                    <a:pt x="32" y="121"/>
                  </a:moveTo>
                  <a:cubicBezTo>
                    <a:pt x="578" y="121"/>
                    <a:pt x="578" y="121"/>
                    <a:pt x="578" y="121"/>
                  </a:cubicBezTo>
                  <a:cubicBezTo>
                    <a:pt x="558" y="28"/>
                    <a:pt x="558" y="28"/>
                    <a:pt x="558" y="28"/>
                  </a:cubicBezTo>
                  <a:cubicBezTo>
                    <a:pt x="454" y="28"/>
                    <a:pt x="454" y="28"/>
                    <a:pt x="454" y="28"/>
                  </a:cubicBezTo>
                  <a:cubicBezTo>
                    <a:pt x="417" y="52"/>
                    <a:pt x="364" y="66"/>
                    <a:pt x="310" y="66"/>
                  </a:cubicBezTo>
                  <a:cubicBezTo>
                    <a:pt x="255" y="66"/>
                    <a:pt x="203" y="52"/>
                    <a:pt x="165" y="28"/>
                  </a:cubicBezTo>
                  <a:cubicBezTo>
                    <a:pt x="52" y="28"/>
                    <a:pt x="52" y="28"/>
                    <a:pt x="52" y="28"/>
                  </a:cubicBezTo>
                  <a:lnTo>
                    <a:pt x="32"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47" name="그룹 46">
            <a:extLst>
              <a:ext uri="{FF2B5EF4-FFF2-40B4-BE49-F238E27FC236}">
                <a16:creationId xmlns:a16="http://schemas.microsoft.com/office/drawing/2014/main" id="{FBBF683D-5B26-4857-92A2-E8084F282027}"/>
              </a:ext>
            </a:extLst>
          </p:cNvPr>
          <p:cNvGrpSpPr/>
          <p:nvPr/>
        </p:nvGrpSpPr>
        <p:grpSpPr>
          <a:xfrm>
            <a:off x="6598104" y="3175365"/>
            <a:ext cx="435426" cy="417380"/>
            <a:chOff x="3159107" y="5267340"/>
            <a:chExt cx="919159" cy="881071"/>
          </a:xfrm>
          <a:solidFill>
            <a:schemeClr val="bg1"/>
          </a:solidFill>
        </p:grpSpPr>
        <p:sp>
          <p:nvSpPr>
            <p:cNvPr id="48" name="Freeform 245">
              <a:extLst>
                <a:ext uri="{FF2B5EF4-FFF2-40B4-BE49-F238E27FC236}">
                  <a16:creationId xmlns:a16="http://schemas.microsoft.com/office/drawing/2014/main" id="{1311A33D-C220-40A0-9447-8E7D8E4E5C2C}"/>
                </a:ext>
              </a:extLst>
            </p:cNvPr>
            <p:cNvSpPr>
              <a:spLocks/>
            </p:cNvSpPr>
            <p:nvPr/>
          </p:nvSpPr>
          <p:spPr bwMode="auto">
            <a:xfrm>
              <a:off x="3235308" y="5267340"/>
              <a:ext cx="230187" cy="377826"/>
            </a:xfrm>
            <a:custGeom>
              <a:avLst/>
              <a:gdLst>
                <a:gd name="T0" fmla="*/ 14 w 207"/>
                <a:gd name="T1" fmla="*/ 339 h 339"/>
                <a:gd name="T2" fmla="*/ 0 w 207"/>
                <a:gd name="T3" fmla="*/ 325 h 339"/>
                <a:gd name="T4" fmla="*/ 0 w 207"/>
                <a:gd name="T5" fmla="*/ 255 h 339"/>
                <a:gd name="T6" fmla="*/ 0 w 207"/>
                <a:gd name="T7" fmla="*/ 255 h 339"/>
                <a:gd name="T8" fmla="*/ 34 w 207"/>
                <a:gd name="T9" fmla="*/ 193 h 339"/>
                <a:gd name="T10" fmla="*/ 56 w 207"/>
                <a:gd name="T11" fmla="*/ 129 h 339"/>
                <a:gd name="T12" fmla="*/ 56 w 207"/>
                <a:gd name="T13" fmla="*/ 14 h 339"/>
                <a:gd name="T14" fmla="*/ 70 w 207"/>
                <a:gd name="T15" fmla="*/ 0 h 339"/>
                <a:gd name="T16" fmla="*/ 137 w 207"/>
                <a:gd name="T17" fmla="*/ 0 h 339"/>
                <a:gd name="T18" fmla="*/ 151 w 207"/>
                <a:gd name="T19" fmla="*/ 14 h 339"/>
                <a:gd name="T20" fmla="*/ 151 w 207"/>
                <a:gd name="T21" fmla="*/ 129 h 339"/>
                <a:gd name="T22" fmla="*/ 173 w 207"/>
                <a:gd name="T23" fmla="*/ 193 h 339"/>
                <a:gd name="T24" fmla="*/ 207 w 207"/>
                <a:gd name="T25" fmla="*/ 255 h 339"/>
                <a:gd name="T26" fmla="*/ 207 w 207"/>
                <a:gd name="T27" fmla="*/ 255 h 339"/>
                <a:gd name="T28" fmla="*/ 207 w 207"/>
                <a:gd name="T29" fmla="*/ 323 h 339"/>
                <a:gd name="T30" fmla="*/ 193 w 207"/>
                <a:gd name="T31" fmla="*/ 337 h 339"/>
                <a:gd name="T32" fmla="*/ 179 w 207"/>
                <a:gd name="T33" fmla="*/ 323 h 339"/>
                <a:gd name="T34" fmla="*/ 179 w 207"/>
                <a:gd name="T35" fmla="*/ 256 h 339"/>
                <a:gd name="T36" fmla="*/ 153 w 207"/>
                <a:gd name="T37" fmla="*/ 212 h 339"/>
                <a:gd name="T38" fmla="*/ 123 w 207"/>
                <a:gd name="T39" fmla="*/ 129 h 339"/>
                <a:gd name="T40" fmla="*/ 123 w 207"/>
                <a:gd name="T41" fmla="*/ 28 h 339"/>
                <a:gd name="T42" fmla="*/ 84 w 207"/>
                <a:gd name="T43" fmla="*/ 28 h 339"/>
                <a:gd name="T44" fmla="*/ 84 w 207"/>
                <a:gd name="T45" fmla="*/ 129 h 339"/>
                <a:gd name="T46" fmla="*/ 54 w 207"/>
                <a:gd name="T47" fmla="*/ 212 h 339"/>
                <a:gd name="T48" fmla="*/ 28 w 207"/>
                <a:gd name="T49" fmla="*/ 256 h 339"/>
                <a:gd name="T50" fmla="*/ 28 w 207"/>
                <a:gd name="T51" fmla="*/ 325 h 339"/>
                <a:gd name="T52" fmla="*/ 14 w 207"/>
                <a:gd name="T5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9">
                  <a:moveTo>
                    <a:pt x="14" y="339"/>
                  </a:moveTo>
                  <a:cubicBezTo>
                    <a:pt x="6" y="339"/>
                    <a:pt x="0" y="333"/>
                    <a:pt x="0" y="325"/>
                  </a:cubicBezTo>
                  <a:cubicBezTo>
                    <a:pt x="0" y="255"/>
                    <a:pt x="0" y="255"/>
                    <a:pt x="0" y="255"/>
                  </a:cubicBezTo>
                  <a:cubicBezTo>
                    <a:pt x="0" y="255"/>
                    <a:pt x="0" y="255"/>
                    <a:pt x="0" y="255"/>
                  </a:cubicBezTo>
                  <a:cubicBezTo>
                    <a:pt x="0" y="251"/>
                    <a:pt x="3" y="224"/>
                    <a:pt x="34" y="193"/>
                  </a:cubicBezTo>
                  <a:cubicBezTo>
                    <a:pt x="56" y="170"/>
                    <a:pt x="56"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0" y="170"/>
                    <a:pt x="150" y="170"/>
                    <a:pt x="173" y="193"/>
                  </a:cubicBezTo>
                  <a:cubicBezTo>
                    <a:pt x="204" y="224"/>
                    <a:pt x="207" y="251"/>
                    <a:pt x="207" y="255"/>
                  </a:cubicBezTo>
                  <a:cubicBezTo>
                    <a:pt x="207" y="255"/>
                    <a:pt x="207" y="255"/>
                    <a:pt x="207" y="255"/>
                  </a:cubicBezTo>
                  <a:cubicBezTo>
                    <a:pt x="207" y="323"/>
                    <a:pt x="207" y="323"/>
                    <a:pt x="207" y="323"/>
                  </a:cubicBezTo>
                  <a:cubicBezTo>
                    <a:pt x="207" y="331"/>
                    <a:pt x="201" y="337"/>
                    <a:pt x="193" y="337"/>
                  </a:cubicBezTo>
                  <a:cubicBezTo>
                    <a:pt x="185" y="337"/>
                    <a:pt x="179" y="331"/>
                    <a:pt x="179" y="323"/>
                  </a:cubicBezTo>
                  <a:cubicBezTo>
                    <a:pt x="179" y="256"/>
                    <a:pt x="179" y="256"/>
                    <a:pt x="179" y="256"/>
                  </a:cubicBezTo>
                  <a:cubicBezTo>
                    <a:pt x="179" y="254"/>
                    <a:pt x="175" y="235"/>
                    <a:pt x="153" y="212"/>
                  </a:cubicBezTo>
                  <a:cubicBezTo>
                    <a:pt x="123" y="183"/>
                    <a:pt x="122" y="174"/>
                    <a:pt x="123" y="129"/>
                  </a:cubicBezTo>
                  <a:cubicBezTo>
                    <a:pt x="123" y="28"/>
                    <a:pt x="123" y="28"/>
                    <a:pt x="123" y="28"/>
                  </a:cubicBezTo>
                  <a:cubicBezTo>
                    <a:pt x="84" y="28"/>
                    <a:pt x="84" y="28"/>
                    <a:pt x="84" y="28"/>
                  </a:cubicBezTo>
                  <a:cubicBezTo>
                    <a:pt x="84" y="129"/>
                    <a:pt x="84" y="129"/>
                    <a:pt x="84" y="129"/>
                  </a:cubicBezTo>
                  <a:cubicBezTo>
                    <a:pt x="84" y="174"/>
                    <a:pt x="84" y="183"/>
                    <a:pt x="54" y="212"/>
                  </a:cubicBezTo>
                  <a:cubicBezTo>
                    <a:pt x="32" y="234"/>
                    <a:pt x="28" y="253"/>
                    <a:pt x="28" y="256"/>
                  </a:cubicBezTo>
                  <a:cubicBezTo>
                    <a:pt x="28" y="325"/>
                    <a:pt x="28" y="325"/>
                    <a:pt x="28" y="325"/>
                  </a:cubicBezTo>
                  <a:cubicBezTo>
                    <a:pt x="28" y="333"/>
                    <a:pt x="22" y="339"/>
                    <a:pt x="14" y="3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246">
              <a:extLst>
                <a:ext uri="{FF2B5EF4-FFF2-40B4-BE49-F238E27FC236}">
                  <a16:creationId xmlns:a16="http://schemas.microsoft.com/office/drawing/2014/main" id="{E9394B83-AD68-4E5E-A461-CF4A7605BC73}"/>
                </a:ext>
              </a:extLst>
            </p:cNvPr>
            <p:cNvSpPr>
              <a:spLocks/>
            </p:cNvSpPr>
            <p:nvPr/>
          </p:nvSpPr>
          <p:spPr bwMode="auto">
            <a:xfrm>
              <a:off x="3503595" y="5267340"/>
              <a:ext cx="230187" cy="376239"/>
            </a:xfrm>
            <a:custGeom>
              <a:avLst/>
              <a:gdLst>
                <a:gd name="T0" fmla="*/ 193 w 207"/>
                <a:gd name="T1" fmla="*/ 338 h 338"/>
                <a:gd name="T2" fmla="*/ 179 w 207"/>
                <a:gd name="T3" fmla="*/ 324 h 338"/>
                <a:gd name="T4" fmla="*/ 179 w 207"/>
                <a:gd name="T5" fmla="*/ 256 h 338"/>
                <a:gd name="T6" fmla="*/ 153 w 207"/>
                <a:gd name="T7" fmla="*/ 212 h 338"/>
                <a:gd name="T8" fmla="*/ 123 w 207"/>
                <a:gd name="T9" fmla="*/ 129 h 338"/>
                <a:gd name="T10" fmla="*/ 123 w 207"/>
                <a:gd name="T11" fmla="*/ 28 h 338"/>
                <a:gd name="T12" fmla="*/ 84 w 207"/>
                <a:gd name="T13" fmla="*/ 28 h 338"/>
                <a:gd name="T14" fmla="*/ 84 w 207"/>
                <a:gd name="T15" fmla="*/ 129 h 338"/>
                <a:gd name="T16" fmla="*/ 54 w 207"/>
                <a:gd name="T17" fmla="*/ 212 h 338"/>
                <a:gd name="T18" fmla="*/ 28 w 207"/>
                <a:gd name="T19" fmla="*/ 256 h 338"/>
                <a:gd name="T20" fmla="*/ 28 w 207"/>
                <a:gd name="T21" fmla="*/ 324 h 338"/>
                <a:gd name="T22" fmla="*/ 14 w 207"/>
                <a:gd name="T23" fmla="*/ 338 h 338"/>
                <a:gd name="T24" fmla="*/ 0 w 207"/>
                <a:gd name="T25" fmla="*/ 324 h 338"/>
                <a:gd name="T26" fmla="*/ 0 w 207"/>
                <a:gd name="T27" fmla="*/ 255 h 338"/>
                <a:gd name="T28" fmla="*/ 0 w 207"/>
                <a:gd name="T29" fmla="*/ 255 h 338"/>
                <a:gd name="T30" fmla="*/ 34 w 207"/>
                <a:gd name="T31" fmla="*/ 193 h 338"/>
                <a:gd name="T32" fmla="*/ 56 w 207"/>
                <a:gd name="T33" fmla="*/ 129 h 338"/>
                <a:gd name="T34" fmla="*/ 56 w 207"/>
                <a:gd name="T35" fmla="*/ 14 h 338"/>
                <a:gd name="T36" fmla="*/ 70 w 207"/>
                <a:gd name="T37" fmla="*/ 0 h 338"/>
                <a:gd name="T38" fmla="*/ 137 w 207"/>
                <a:gd name="T39" fmla="*/ 0 h 338"/>
                <a:gd name="T40" fmla="*/ 151 w 207"/>
                <a:gd name="T41" fmla="*/ 14 h 338"/>
                <a:gd name="T42" fmla="*/ 151 w 207"/>
                <a:gd name="T43" fmla="*/ 129 h 338"/>
                <a:gd name="T44" fmla="*/ 173 w 207"/>
                <a:gd name="T45" fmla="*/ 193 h 338"/>
                <a:gd name="T46" fmla="*/ 207 w 207"/>
                <a:gd name="T47" fmla="*/ 255 h 338"/>
                <a:gd name="T48" fmla="*/ 207 w 207"/>
                <a:gd name="T49" fmla="*/ 255 h 338"/>
                <a:gd name="T50" fmla="*/ 207 w 207"/>
                <a:gd name="T51" fmla="*/ 324 h 338"/>
                <a:gd name="T52" fmla="*/ 193 w 207"/>
                <a:gd name="T53"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8">
                  <a:moveTo>
                    <a:pt x="193" y="338"/>
                  </a:moveTo>
                  <a:cubicBezTo>
                    <a:pt x="185" y="338"/>
                    <a:pt x="179" y="332"/>
                    <a:pt x="179" y="324"/>
                  </a:cubicBezTo>
                  <a:cubicBezTo>
                    <a:pt x="179" y="256"/>
                    <a:pt x="179" y="256"/>
                    <a:pt x="179" y="256"/>
                  </a:cubicBezTo>
                  <a:cubicBezTo>
                    <a:pt x="179" y="254"/>
                    <a:pt x="175" y="235"/>
                    <a:pt x="153" y="212"/>
                  </a:cubicBezTo>
                  <a:cubicBezTo>
                    <a:pt x="123" y="183"/>
                    <a:pt x="123" y="174"/>
                    <a:pt x="123" y="129"/>
                  </a:cubicBezTo>
                  <a:cubicBezTo>
                    <a:pt x="123" y="28"/>
                    <a:pt x="123" y="28"/>
                    <a:pt x="123" y="28"/>
                  </a:cubicBezTo>
                  <a:cubicBezTo>
                    <a:pt x="84" y="28"/>
                    <a:pt x="84" y="28"/>
                    <a:pt x="84" y="28"/>
                  </a:cubicBezTo>
                  <a:cubicBezTo>
                    <a:pt x="84" y="129"/>
                    <a:pt x="84" y="129"/>
                    <a:pt x="84" y="129"/>
                  </a:cubicBezTo>
                  <a:cubicBezTo>
                    <a:pt x="84" y="174"/>
                    <a:pt x="84" y="183"/>
                    <a:pt x="54" y="212"/>
                  </a:cubicBezTo>
                  <a:cubicBezTo>
                    <a:pt x="32" y="234"/>
                    <a:pt x="28" y="253"/>
                    <a:pt x="28" y="256"/>
                  </a:cubicBezTo>
                  <a:cubicBezTo>
                    <a:pt x="28" y="324"/>
                    <a:pt x="28" y="324"/>
                    <a:pt x="28" y="324"/>
                  </a:cubicBezTo>
                  <a:cubicBezTo>
                    <a:pt x="28" y="332"/>
                    <a:pt x="22" y="338"/>
                    <a:pt x="14" y="338"/>
                  </a:cubicBezTo>
                  <a:cubicBezTo>
                    <a:pt x="6" y="338"/>
                    <a:pt x="0" y="332"/>
                    <a:pt x="0" y="324"/>
                  </a:cubicBezTo>
                  <a:cubicBezTo>
                    <a:pt x="0" y="255"/>
                    <a:pt x="0" y="255"/>
                    <a:pt x="0" y="255"/>
                  </a:cubicBezTo>
                  <a:cubicBezTo>
                    <a:pt x="0" y="255"/>
                    <a:pt x="0" y="255"/>
                    <a:pt x="0" y="255"/>
                  </a:cubicBezTo>
                  <a:cubicBezTo>
                    <a:pt x="0" y="251"/>
                    <a:pt x="3" y="224"/>
                    <a:pt x="34" y="193"/>
                  </a:cubicBezTo>
                  <a:cubicBezTo>
                    <a:pt x="56" y="170"/>
                    <a:pt x="56"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1" y="170"/>
                    <a:pt x="151" y="170"/>
                    <a:pt x="173" y="193"/>
                  </a:cubicBezTo>
                  <a:cubicBezTo>
                    <a:pt x="204" y="224"/>
                    <a:pt x="207" y="251"/>
                    <a:pt x="207" y="255"/>
                  </a:cubicBezTo>
                  <a:cubicBezTo>
                    <a:pt x="207" y="255"/>
                    <a:pt x="207" y="255"/>
                    <a:pt x="207" y="255"/>
                  </a:cubicBezTo>
                  <a:cubicBezTo>
                    <a:pt x="207" y="324"/>
                    <a:pt x="207" y="324"/>
                    <a:pt x="207" y="324"/>
                  </a:cubicBezTo>
                  <a:cubicBezTo>
                    <a:pt x="207" y="332"/>
                    <a:pt x="201" y="338"/>
                    <a:pt x="193"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247">
              <a:extLst>
                <a:ext uri="{FF2B5EF4-FFF2-40B4-BE49-F238E27FC236}">
                  <a16:creationId xmlns:a16="http://schemas.microsoft.com/office/drawing/2014/main" id="{60CD1FFB-5396-4782-BED3-83D667722F7D}"/>
                </a:ext>
              </a:extLst>
            </p:cNvPr>
            <p:cNvSpPr>
              <a:spLocks/>
            </p:cNvSpPr>
            <p:nvPr/>
          </p:nvSpPr>
          <p:spPr bwMode="auto">
            <a:xfrm>
              <a:off x="3771880" y="5267340"/>
              <a:ext cx="230187" cy="377826"/>
            </a:xfrm>
            <a:custGeom>
              <a:avLst/>
              <a:gdLst>
                <a:gd name="T0" fmla="*/ 193 w 207"/>
                <a:gd name="T1" fmla="*/ 339 h 339"/>
                <a:gd name="T2" fmla="*/ 179 w 207"/>
                <a:gd name="T3" fmla="*/ 325 h 339"/>
                <a:gd name="T4" fmla="*/ 179 w 207"/>
                <a:gd name="T5" fmla="*/ 256 h 339"/>
                <a:gd name="T6" fmla="*/ 153 w 207"/>
                <a:gd name="T7" fmla="*/ 212 h 339"/>
                <a:gd name="T8" fmla="*/ 123 w 207"/>
                <a:gd name="T9" fmla="*/ 129 h 339"/>
                <a:gd name="T10" fmla="*/ 123 w 207"/>
                <a:gd name="T11" fmla="*/ 28 h 339"/>
                <a:gd name="T12" fmla="*/ 84 w 207"/>
                <a:gd name="T13" fmla="*/ 28 h 339"/>
                <a:gd name="T14" fmla="*/ 84 w 207"/>
                <a:gd name="T15" fmla="*/ 129 h 339"/>
                <a:gd name="T16" fmla="*/ 54 w 207"/>
                <a:gd name="T17" fmla="*/ 212 h 339"/>
                <a:gd name="T18" fmla="*/ 28 w 207"/>
                <a:gd name="T19" fmla="*/ 256 h 339"/>
                <a:gd name="T20" fmla="*/ 28 w 207"/>
                <a:gd name="T21" fmla="*/ 325 h 339"/>
                <a:gd name="T22" fmla="*/ 14 w 207"/>
                <a:gd name="T23" fmla="*/ 339 h 339"/>
                <a:gd name="T24" fmla="*/ 0 w 207"/>
                <a:gd name="T25" fmla="*/ 325 h 339"/>
                <a:gd name="T26" fmla="*/ 0 w 207"/>
                <a:gd name="T27" fmla="*/ 255 h 339"/>
                <a:gd name="T28" fmla="*/ 0 w 207"/>
                <a:gd name="T29" fmla="*/ 255 h 339"/>
                <a:gd name="T30" fmla="*/ 34 w 207"/>
                <a:gd name="T31" fmla="*/ 193 h 339"/>
                <a:gd name="T32" fmla="*/ 56 w 207"/>
                <a:gd name="T33" fmla="*/ 129 h 339"/>
                <a:gd name="T34" fmla="*/ 56 w 207"/>
                <a:gd name="T35" fmla="*/ 14 h 339"/>
                <a:gd name="T36" fmla="*/ 70 w 207"/>
                <a:gd name="T37" fmla="*/ 0 h 339"/>
                <a:gd name="T38" fmla="*/ 137 w 207"/>
                <a:gd name="T39" fmla="*/ 0 h 339"/>
                <a:gd name="T40" fmla="*/ 151 w 207"/>
                <a:gd name="T41" fmla="*/ 14 h 339"/>
                <a:gd name="T42" fmla="*/ 151 w 207"/>
                <a:gd name="T43" fmla="*/ 129 h 339"/>
                <a:gd name="T44" fmla="*/ 173 w 207"/>
                <a:gd name="T45" fmla="*/ 193 h 339"/>
                <a:gd name="T46" fmla="*/ 207 w 207"/>
                <a:gd name="T47" fmla="*/ 255 h 339"/>
                <a:gd name="T48" fmla="*/ 207 w 207"/>
                <a:gd name="T49" fmla="*/ 255 h 339"/>
                <a:gd name="T50" fmla="*/ 207 w 207"/>
                <a:gd name="T51" fmla="*/ 325 h 339"/>
                <a:gd name="T52" fmla="*/ 193 w 207"/>
                <a:gd name="T5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9">
                  <a:moveTo>
                    <a:pt x="193" y="339"/>
                  </a:moveTo>
                  <a:cubicBezTo>
                    <a:pt x="185" y="339"/>
                    <a:pt x="179" y="333"/>
                    <a:pt x="179" y="325"/>
                  </a:cubicBezTo>
                  <a:cubicBezTo>
                    <a:pt x="179" y="256"/>
                    <a:pt x="179" y="256"/>
                    <a:pt x="179" y="256"/>
                  </a:cubicBezTo>
                  <a:cubicBezTo>
                    <a:pt x="179" y="254"/>
                    <a:pt x="176" y="235"/>
                    <a:pt x="153" y="212"/>
                  </a:cubicBezTo>
                  <a:cubicBezTo>
                    <a:pt x="123" y="183"/>
                    <a:pt x="123" y="174"/>
                    <a:pt x="123" y="129"/>
                  </a:cubicBezTo>
                  <a:cubicBezTo>
                    <a:pt x="123" y="28"/>
                    <a:pt x="123" y="28"/>
                    <a:pt x="123" y="28"/>
                  </a:cubicBezTo>
                  <a:cubicBezTo>
                    <a:pt x="84" y="28"/>
                    <a:pt x="84" y="28"/>
                    <a:pt x="84" y="28"/>
                  </a:cubicBezTo>
                  <a:cubicBezTo>
                    <a:pt x="84" y="129"/>
                    <a:pt x="84" y="129"/>
                    <a:pt x="84" y="129"/>
                  </a:cubicBezTo>
                  <a:cubicBezTo>
                    <a:pt x="85" y="174"/>
                    <a:pt x="84" y="183"/>
                    <a:pt x="54" y="212"/>
                  </a:cubicBezTo>
                  <a:cubicBezTo>
                    <a:pt x="32" y="234"/>
                    <a:pt x="29" y="253"/>
                    <a:pt x="28" y="256"/>
                  </a:cubicBezTo>
                  <a:cubicBezTo>
                    <a:pt x="28" y="325"/>
                    <a:pt x="28" y="325"/>
                    <a:pt x="28" y="325"/>
                  </a:cubicBezTo>
                  <a:cubicBezTo>
                    <a:pt x="28" y="333"/>
                    <a:pt x="22" y="339"/>
                    <a:pt x="14" y="339"/>
                  </a:cubicBezTo>
                  <a:cubicBezTo>
                    <a:pt x="6" y="339"/>
                    <a:pt x="0" y="333"/>
                    <a:pt x="0" y="325"/>
                  </a:cubicBezTo>
                  <a:cubicBezTo>
                    <a:pt x="0" y="255"/>
                    <a:pt x="0" y="255"/>
                    <a:pt x="0" y="255"/>
                  </a:cubicBezTo>
                  <a:cubicBezTo>
                    <a:pt x="0" y="255"/>
                    <a:pt x="0" y="255"/>
                    <a:pt x="0" y="255"/>
                  </a:cubicBezTo>
                  <a:cubicBezTo>
                    <a:pt x="0" y="251"/>
                    <a:pt x="3" y="224"/>
                    <a:pt x="34" y="193"/>
                  </a:cubicBezTo>
                  <a:cubicBezTo>
                    <a:pt x="57" y="170"/>
                    <a:pt x="57"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1" y="170"/>
                    <a:pt x="151" y="170"/>
                    <a:pt x="173" y="193"/>
                  </a:cubicBezTo>
                  <a:cubicBezTo>
                    <a:pt x="204" y="224"/>
                    <a:pt x="207" y="251"/>
                    <a:pt x="207" y="255"/>
                  </a:cubicBezTo>
                  <a:cubicBezTo>
                    <a:pt x="207" y="255"/>
                    <a:pt x="207" y="255"/>
                    <a:pt x="207" y="255"/>
                  </a:cubicBezTo>
                  <a:cubicBezTo>
                    <a:pt x="207" y="325"/>
                    <a:pt x="207" y="325"/>
                    <a:pt x="207" y="325"/>
                  </a:cubicBezTo>
                  <a:cubicBezTo>
                    <a:pt x="207" y="333"/>
                    <a:pt x="201" y="339"/>
                    <a:pt x="193" y="3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320">
              <a:extLst>
                <a:ext uri="{FF2B5EF4-FFF2-40B4-BE49-F238E27FC236}">
                  <a16:creationId xmlns:a16="http://schemas.microsoft.com/office/drawing/2014/main" id="{2CD1D46F-9CCB-4DEF-97B9-A223959DE2C5}"/>
                </a:ext>
              </a:extLst>
            </p:cNvPr>
            <p:cNvSpPr>
              <a:spLocks noEditPoints="1"/>
            </p:cNvSpPr>
            <p:nvPr/>
          </p:nvSpPr>
          <p:spPr bwMode="auto">
            <a:xfrm>
              <a:off x="3159109" y="5651517"/>
              <a:ext cx="919157" cy="185739"/>
            </a:xfrm>
            <a:custGeom>
              <a:avLst/>
              <a:gdLst>
                <a:gd name="T0" fmla="*/ 811 w 825"/>
                <a:gd name="T1" fmla="*/ 168 h 168"/>
                <a:gd name="T2" fmla="*/ 14 w 825"/>
                <a:gd name="T3" fmla="*/ 168 h 168"/>
                <a:gd name="T4" fmla="*/ 0 w 825"/>
                <a:gd name="T5" fmla="*/ 154 h 168"/>
                <a:gd name="T6" fmla="*/ 0 w 825"/>
                <a:gd name="T7" fmla="*/ 14 h 168"/>
                <a:gd name="T8" fmla="*/ 14 w 825"/>
                <a:gd name="T9" fmla="*/ 0 h 168"/>
                <a:gd name="T10" fmla="*/ 811 w 825"/>
                <a:gd name="T11" fmla="*/ 0 h 168"/>
                <a:gd name="T12" fmla="*/ 825 w 825"/>
                <a:gd name="T13" fmla="*/ 14 h 168"/>
                <a:gd name="T14" fmla="*/ 825 w 825"/>
                <a:gd name="T15" fmla="*/ 154 h 168"/>
                <a:gd name="T16" fmla="*/ 811 w 825"/>
                <a:gd name="T17" fmla="*/ 168 h 168"/>
                <a:gd name="T18" fmla="*/ 28 w 825"/>
                <a:gd name="T19" fmla="*/ 140 h 168"/>
                <a:gd name="T20" fmla="*/ 797 w 825"/>
                <a:gd name="T21" fmla="*/ 140 h 168"/>
                <a:gd name="T22" fmla="*/ 797 w 825"/>
                <a:gd name="T23" fmla="*/ 28 h 168"/>
                <a:gd name="T24" fmla="*/ 28 w 825"/>
                <a:gd name="T25" fmla="*/ 28 h 168"/>
                <a:gd name="T26" fmla="*/ 28 w 825"/>
                <a:gd name="T27" fmla="*/ 1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8">
                  <a:moveTo>
                    <a:pt x="811" y="168"/>
                  </a:moveTo>
                  <a:cubicBezTo>
                    <a:pt x="14" y="168"/>
                    <a:pt x="14" y="168"/>
                    <a:pt x="14" y="168"/>
                  </a:cubicBezTo>
                  <a:cubicBezTo>
                    <a:pt x="6" y="168"/>
                    <a:pt x="0" y="161"/>
                    <a:pt x="0" y="154"/>
                  </a:cubicBezTo>
                  <a:cubicBezTo>
                    <a:pt x="0" y="14"/>
                    <a:pt x="0" y="14"/>
                    <a:pt x="0" y="14"/>
                  </a:cubicBezTo>
                  <a:cubicBezTo>
                    <a:pt x="0" y="7"/>
                    <a:pt x="6" y="0"/>
                    <a:pt x="14" y="0"/>
                  </a:cubicBezTo>
                  <a:cubicBezTo>
                    <a:pt x="811" y="0"/>
                    <a:pt x="811" y="0"/>
                    <a:pt x="811" y="0"/>
                  </a:cubicBezTo>
                  <a:cubicBezTo>
                    <a:pt x="819" y="0"/>
                    <a:pt x="825" y="7"/>
                    <a:pt x="825" y="14"/>
                  </a:cubicBezTo>
                  <a:cubicBezTo>
                    <a:pt x="825" y="154"/>
                    <a:pt x="825" y="154"/>
                    <a:pt x="825" y="154"/>
                  </a:cubicBezTo>
                  <a:cubicBezTo>
                    <a:pt x="825" y="161"/>
                    <a:pt x="819" y="168"/>
                    <a:pt x="811" y="168"/>
                  </a:cubicBezTo>
                  <a:close/>
                  <a:moveTo>
                    <a:pt x="28" y="140"/>
                  </a:moveTo>
                  <a:cubicBezTo>
                    <a:pt x="797" y="140"/>
                    <a:pt x="797" y="140"/>
                    <a:pt x="797" y="140"/>
                  </a:cubicBezTo>
                  <a:cubicBezTo>
                    <a:pt x="797" y="28"/>
                    <a:pt x="797" y="28"/>
                    <a:pt x="797" y="28"/>
                  </a:cubicBezTo>
                  <a:cubicBezTo>
                    <a:pt x="28" y="28"/>
                    <a:pt x="28" y="28"/>
                    <a:pt x="28" y="28"/>
                  </a:cubicBezTo>
                  <a:lnTo>
                    <a:pt x="2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321">
              <a:extLst>
                <a:ext uri="{FF2B5EF4-FFF2-40B4-BE49-F238E27FC236}">
                  <a16:creationId xmlns:a16="http://schemas.microsoft.com/office/drawing/2014/main" id="{AF8094A0-22F6-492E-8D74-9EF2EF5BEA4C}"/>
                </a:ext>
              </a:extLst>
            </p:cNvPr>
            <p:cNvSpPr>
              <a:spLocks noEditPoints="1"/>
            </p:cNvSpPr>
            <p:nvPr/>
          </p:nvSpPr>
          <p:spPr bwMode="auto">
            <a:xfrm>
              <a:off x="3159109" y="5807092"/>
              <a:ext cx="919157" cy="185739"/>
            </a:xfrm>
            <a:custGeom>
              <a:avLst/>
              <a:gdLst>
                <a:gd name="T0" fmla="*/ 811 w 825"/>
                <a:gd name="T1" fmla="*/ 167 h 167"/>
                <a:gd name="T2" fmla="*/ 14 w 825"/>
                <a:gd name="T3" fmla="*/ 167 h 167"/>
                <a:gd name="T4" fmla="*/ 0 w 825"/>
                <a:gd name="T5" fmla="*/ 153 h 167"/>
                <a:gd name="T6" fmla="*/ 0 w 825"/>
                <a:gd name="T7" fmla="*/ 14 h 167"/>
                <a:gd name="T8" fmla="*/ 14 w 825"/>
                <a:gd name="T9" fmla="*/ 0 h 167"/>
                <a:gd name="T10" fmla="*/ 811 w 825"/>
                <a:gd name="T11" fmla="*/ 0 h 167"/>
                <a:gd name="T12" fmla="*/ 825 w 825"/>
                <a:gd name="T13" fmla="*/ 14 h 167"/>
                <a:gd name="T14" fmla="*/ 825 w 825"/>
                <a:gd name="T15" fmla="*/ 153 h 167"/>
                <a:gd name="T16" fmla="*/ 811 w 825"/>
                <a:gd name="T17" fmla="*/ 167 h 167"/>
                <a:gd name="T18" fmla="*/ 28 w 825"/>
                <a:gd name="T19" fmla="*/ 139 h 167"/>
                <a:gd name="T20" fmla="*/ 797 w 825"/>
                <a:gd name="T21" fmla="*/ 139 h 167"/>
                <a:gd name="T22" fmla="*/ 797 w 825"/>
                <a:gd name="T23" fmla="*/ 28 h 167"/>
                <a:gd name="T24" fmla="*/ 28 w 825"/>
                <a:gd name="T25" fmla="*/ 28 h 167"/>
                <a:gd name="T26" fmla="*/ 28 w 825"/>
                <a:gd name="T27" fmla="*/ 1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7">
                  <a:moveTo>
                    <a:pt x="811" y="167"/>
                  </a:moveTo>
                  <a:cubicBezTo>
                    <a:pt x="14" y="167"/>
                    <a:pt x="14" y="167"/>
                    <a:pt x="14" y="167"/>
                  </a:cubicBezTo>
                  <a:cubicBezTo>
                    <a:pt x="6" y="167"/>
                    <a:pt x="0" y="161"/>
                    <a:pt x="0" y="153"/>
                  </a:cubicBezTo>
                  <a:cubicBezTo>
                    <a:pt x="0" y="14"/>
                    <a:pt x="0" y="14"/>
                    <a:pt x="0" y="14"/>
                  </a:cubicBezTo>
                  <a:cubicBezTo>
                    <a:pt x="0" y="6"/>
                    <a:pt x="6" y="0"/>
                    <a:pt x="14" y="0"/>
                  </a:cubicBezTo>
                  <a:cubicBezTo>
                    <a:pt x="811" y="0"/>
                    <a:pt x="811" y="0"/>
                    <a:pt x="811" y="0"/>
                  </a:cubicBezTo>
                  <a:cubicBezTo>
                    <a:pt x="819" y="0"/>
                    <a:pt x="825" y="6"/>
                    <a:pt x="825" y="14"/>
                  </a:cubicBezTo>
                  <a:cubicBezTo>
                    <a:pt x="825" y="153"/>
                    <a:pt x="825" y="153"/>
                    <a:pt x="825" y="153"/>
                  </a:cubicBezTo>
                  <a:cubicBezTo>
                    <a:pt x="825" y="161"/>
                    <a:pt x="819" y="167"/>
                    <a:pt x="811" y="167"/>
                  </a:cubicBezTo>
                  <a:close/>
                  <a:moveTo>
                    <a:pt x="28" y="139"/>
                  </a:moveTo>
                  <a:cubicBezTo>
                    <a:pt x="797" y="139"/>
                    <a:pt x="797" y="139"/>
                    <a:pt x="797" y="139"/>
                  </a:cubicBezTo>
                  <a:cubicBezTo>
                    <a:pt x="797" y="28"/>
                    <a:pt x="797" y="28"/>
                    <a:pt x="797" y="28"/>
                  </a:cubicBezTo>
                  <a:cubicBezTo>
                    <a:pt x="28" y="28"/>
                    <a:pt x="28" y="28"/>
                    <a:pt x="28" y="28"/>
                  </a:cubicBezTo>
                  <a:lnTo>
                    <a:pt x="28"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Freeform 322">
              <a:extLst>
                <a:ext uri="{FF2B5EF4-FFF2-40B4-BE49-F238E27FC236}">
                  <a16:creationId xmlns:a16="http://schemas.microsoft.com/office/drawing/2014/main" id="{8CC09FDE-B324-4871-A7DC-0502CE841F86}"/>
                </a:ext>
              </a:extLst>
            </p:cNvPr>
            <p:cNvSpPr>
              <a:spLocks noEditPoints="1"/>
            </p:cNvSpPr>
            <p:nvPr/>
          </p:nvSpPr>
          <p:spPr bwMode="auto">
            <a:xfrm>
              <a:off x="3159107" y="5961085"/>
              <a:ext cx="919157" cy="187326"/>
            </a:xfrm>
            <a:custGeom>
              <a:avLst/>
              <a:gdLst>
                <a:gd name="T0" fmla="*/ 811 w 825"/>
                <a:gd name="T1" fmla="*/ 167 h 167"/>
                <a:gd name="T2" fmla="*/ 14 w 825"/>
                <a:gd name="T3" fmla="*/ 167 h 167"/>
                <a:gd name="T4" fmla="*/ 0 w 825"/>
                <a:gd name="T5" fmla="*/ 153 h 167"/>
                <a:gd name="T6" fmla="*/ 0 w 825"/>
                <a:gd name="T7" fmla="*/ 14 h 167"/>
                <a:gd name="T8" fmla="*/ 14 w 825"/>
                <a:gd name="T9" fmla="*/ 0 h 167"/>
                <a:gd name="T10" fmla="*/ 811 w 825"/>
                <a:gd name="T11" fmla="*/ 0 h 167"/>
                <a:gd name="T12" fmla="*/ 825 w 825"/>
                <a:gd name="T13" fmla="*/ 14 h 167"/>
                <a:gd name="T14" fmla="*/ 825 w 825"/>
                <a:gd name="T15" fmla="*/ 153 h 167"/>
                <a:gd name="T16" fmla="*/ 811 w 825"/>
                <a:gd name="T17" fmla="*/ 167 h 167"/>
                <a:gd name="T18" fmla="*/ 28 w 825"/>
                <a:gd name="T19" fmla="*/ 139 h 167"/>
                <a:gd name="T20" fmla="*/ 797 w 825"/>
                <a:gd name="T21" fmla="*/ 139 h 167"/>
                <a:gd name="T22" fmla="*/ 797 w 825"/>
                <a:gd name="T23" fmla="*/ 28 h 167"/>
                <a:gd name="T24" fmla="*/ 28 w 825"/>
                <a:gd name="T25" fmla="*/ 28 h 167"/>
                <a:gd name="T26" fmla="*/ 28 w 825"/>
                <a:gd name="T27" fmla="*/ 1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7">
                  <a:moveTo>
                    <a:pt x="811" y="167"/>
                  </a:moveTo>
                  <a:cubicBezTo>
                    <a:pt x="14" y="167"/>
                    <a:pt x="14" y="167"/>
                    <a:pt x="14" y="167"/>
                  </a:cubicBezTo>
                  <a:cubicBezTo>
                    <a:pt x="6" y="167"/>
                    <a:pt x="0" y="161"/>
                    <a:pt x="0" y="153"/>
                  </a:cubicBezTo>
                  <a:cubicBezTo>
                    <a:pt x="0" y="14"/>
                    <a:pt x="0" y="14"/>
                    <a:pt x="0" y="14"/>
                  </a:cubicBezTo>
                  <a:cubicBezTo>
                    <a:pt x="0" y="6"/>
                    <a:pt x="6" y="0"/>
                    <a:pt x="14" y="0"/>
                  </a:cubicBezTo>
                  <a:cubicBezTo>
                    <a:pt x="811" y="0"/>
                    <a:pt x="811" y="0"/>
                    <a:pt x="811" y="0"/>
                  </a:cubicBezTo>
                  <a:cubicBezTo>
                    <a:pt x="819" y="0"/>
                    <a:pt x="825" y="6"/>
                    <a:pt x="825" y="14"/>
                  </a:cubicBezTo>
                  <a:cubicBezTo>
                    <a:pt x="825" y="153"/>
                    <a:pt x="825" y="153"/>
                    <a:pt x="825" y="153"/>
                  </a:cubicBezTo>
                  <a:cubicBezTo>
                    <a:pt x="825" y="161"/>
                    <a:pt x="819" y="167"/>
                    <a:pt x="811" y="167"/>
                  </a:cubicBezTo>
                  <a:close/>
                  <a:moveTo>
                    <a:pt x="28" y="139"/>
                  </a:moveTo>
                  <a:cubicBezTo>
                    <a:pt x="797" y="139"/>
                    <a:pt x="797" y="139"/>
                    <a:pt x="797" y="139"/>
                  </a:cubicBezTo>
                  <a:cubicBezTo>
                    <a:pt x="797" y="28"/>
                    <a:pt x="797" y="28"/>
                    <a:pt x="797" y="28"/>
                  </a:cubicBezTo>
                  <a:cubicBezTo>
                    <a:pt x="28" y="28"/>
                    <a:pt x="28" y="28"/>
                    <a:pt x="28" y="28"/>
                  </a:cubicBezTo>
                  <a:lnTo>
                    <a:pt x="28"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 name="Oval 323">
              <a:extLst>
                <a:ext uri="{FF2B5EF4-FFF2-40B4-BE49-F238E27FC236}">
                  <a16:creationId xmlns:a16="http://schemas.microsoft.com/office/drawing/2014/main" id="{B92245EB-28FC-4665-8E60-D07646E70910}"/>
                </a:ext>
              </a:extLst>
            </p:cNvPr>
            <p:cNvSpPr>
              <a:spLocks noChangeArrowheads="1"/>
            </p:cNvSpPr>
            <p:nvPr/>
          </p:nvSpPr>
          <p:spPr bwMode="auto">
            <a:xfrm>
              <a:off x="3233719" y="5726136"/>
              <a:ext cx="34924"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Oval 324">
              <a:extLst>
                <a:ext uri="{FF2B5EF4-FFF2-40B4-BE49-F238E27FC236}">
                  <a16:creationId xmlns:a16="http://schemas.microsoft.com/office/drawing/2014/main" id="{D9E66308-9AFF-4F14-8AE2-8D9675F7CDD2}"/>
                </a:ext>
              </a:extLst>
            </p:cNvPr>
            <p:cNvSpPr>
              <a:spLocks noChangeArrowheads="1"/>
            </p:cNvSpPr>
            <p:nvPr/>
          </p:nvSpPr>
          <p:spPr bwMode="auto">
            <a:xfrm>
              <a:off x="3967138" y="5726144"/>
              <a:ext cx="34924"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Oval 325">
              <a:extLst>
                <a:ext uri="{FF2B5EF4-FFF2-40B4-BE49-F238E27FC236}">
                  <a16:creationId xmlns:a16="http://schemas.microsoft.com/office/drawing/2014/main" id="{C556C2AD-91B4-4613-B3CB-C72BCFA0B617}"/>
                </a:ext>
              </a:extLst>
            </p:cNvPr>
            <p:cNvSpPr>
              <a:spLocks noChangeArrowheads="1"/>
            </p:cNvSpPr>
            <p:nvPr/>
          </p:nvSpPr>
          <p:spPr bwMode="auto">
            <a:xfrm>
              <a:off x="3233719" y="5876963"/>
              <a:ext cx="34924" cy="349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Oval 326">
              <a:extLst>
                <a:ext uri="{FF2B5EF4-FFF2-40B4-BE49-F238E27FC236}">
                  <a16:creationId xmlns:a16="http://schemas.microsoft.com/office/drawing/2014/main" id="{FB6DBDA2-BAF9-45AC-9C87-61615B79F5AC}"/>
                </a:ext>
              </a:extLst>
            </p:cNvPr>
            <p:cNvSpPr>
              <a:spLocks noChangeArrowheads="1"/>
            </p:cNvSpPr>
            <p:nvPr/>
          </p:nvSpPr>
          <p:spPr bwMode="auto">
            <a:xfrm>
              <a:off x="3967138" y="5876973"/>
              <a:ext cx="34924" cy="349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Oval 327">
              <a:extLst>
                <a:ext uri="{FF2B5EF4-FFF2-40B4-BE49-F238E27FC236}">
                  <a16:creationId xmlns:a16="http://schemas.microsoft.com/office/drawing/2014/main" id="{F67682BF-8B9B-4A54-AF6B-410DDD61B874}"/>
                </a:ext>
              </a:extLst>
            </p:cNvPr>
            <p:cNvSpPr>
              <a:spLocks noChangeArrowheads="1"/>
            </p:cNvSpPr>
            <p:nvPr/>
          </p:nvSpPr>
          <p:spPr bwMode="auto">
            <a:xfrm>
              <a:off x="3233717" y="6027709"/>
              <a:ext cx="34924" cy="349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Oval 328">
              <a:extLst>
                <a:ext uri="{FF2B5EF4-FFF2-40B4-BE49-F238E27FC236}">
                  <a16:creationId xmlns:a16="http://schemas.microsoft.com/office/drawing/2014/main" id="{5A8570B8-1DB1-4D85-97C6-81A8AF135D17}"/>
                </a:ext>
              </a:extLst>
            </p:cNvPr>
            <p:cNvSpPr>
              <a:spLocks noChangeArrowheads="1"/>
            </p:cNvSpPr>
            <p:nvPr/>
          </p:nvSpPr>
          <p:spPr bwMode="auto">
            <a:xfrm>
              <a:off x="3967156" y="6027740"/>
              <a:ext cx="34924" cy="349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67436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descr="테이블, 실내, 앉아있는, 컵이(가) 표시된 사진&#10;&#10;자동 생성된 설명">
            <a:extLst>
              <a:ext uri="{FF2B5EF4-FFF2-40B4-BE49-F238E27FC236}">
                <a16:creationId xmlns:a16="http://schemas.microsoft.com/office/drawing/2014/main" id="{BE7D7F99-1DDE-F94D-BB2F-164968DC8D0B}"/>
              </a:ext>
            </a:extLst>
          </p:cNvPr>
          <p:cNvPicPr>
            <a:picLocks noGrp="1" noChangeAspect="1"/>
          </p:cNvPicPr>
          <p:nvPr>
            <p:ph type="pic" sz="quarter" idx="20"/>
          </p:nvPr>
        </p:nvPicPr>
        <p:blipFill>
          <a:blip r:embed="rId2"/>
          <a:srcRect l="3989" r="3989"/>
          <a:stretch>
            <a:fillRect/>
          </a:stretch>
        </p:blipFill>
        <p:spPr>
          <a:xfrm>
            <a:off x="98611" y="1383248"/>
            <a:ext cx="6273800" cy="4559300"/>
          </a:xfrm>
        </p:spPr>
      </p:pic>
      <p:sp>
        <p:nvSpPr>
          <p:cNvPr id="3" name="직사각형 2">
            <a:extLst>
              <a:ext uri="{FF2B5EF4-FFF2-40B4-BE49-F238E27FC236}">
                <a16:creationId xmlns:a16="http://schemas.microsoft.com/office/drawing/2014/main" id="{CDB7BD0D-D516-4549-81BC-08B52625352E}"/>
              </a:ext>
            </a:extLst>
          </p:cNvPr>
          <p:cNvSpPr/>
          <p:nvPr/>
        </p:nvSpPr>
        <p:spPr>
          <a:xfrm>
            <a:off x="3136900" y="401341"/>
            <a:ext cx="4672940" cy="830997"/>
          </a:xfrm>
          <a:prstGeom prst="rect">
            <a:avLst/>
          </a:prstGeom>
        </p:spPr>
        <p:txBody>
          <a:bodyPr wrap="square">
            <a:spAutoFit/>
          </a:bodyPr>
          <a:lstStyle/>
          <a:p>
            <a:pPr algn="r"/>
            <a:r>
              <a:rPr kumimoji="1" lang="en-US" altLang="ko-Kore-KR" sz="4800" dirty="0">
                <a:solidFill>
                  <a:schemeClr val="accent1">
                    <a:lumMod val="40000"/>
                    <a:lumOff val="60000"/>
                  </a:schemeClr>
                </a:solidFill>
                <a:latin typeface="Lucida Calligraphy" panose="03010101010101010101" pitchFamily="66" charset="77"/>
              </a:rPr>
              <a:t>Introduction</a:t>
            </a:r>
            <a:endParaRPr kumimoji="1" lang="ko-Kore-KR" altLang="en-US" sz="4800" dirty="0">
              <a:solidFill>
                <a:schemeClr val="accent1">
                  <a:lumMod val="40000"/>
                  <a:lumOff val="60000"/>
                </a:schemeClr>
              </a:solidFill>
              <a:latin typeface="Lucida Calligraphy" panose="03010101010101010101" pitchFamily="66" charset="77"/>
            </a:endParaRPr>
          </a:p>
        </p:txBody>
      </p:sp>
      <p:cxnSp>
        <p:nvCxnSpPr>
          <p:cNvPr id="6" name="직선 연결선[R] 5">
            <a:extLst>
              <a:ext uri="{FF2B5EF4-FFF2-40B4-BE49-F238E27FC236}">
                <a16:creationId xmlns:a16="http://schemas.microsoft.com/office/drawing/2014/main" id="{FB7C3F70-6ED6-7245-BB42-60D9424D260C}"/>
              </a:ext>
            </a:extLst>
          </p:cNvPr>
          <p:cNvCxnSpPr>
            <a:cxnSpLocks/>
          </p:cNvCxnSpPr>
          <p:nvPr/>
        </p:nvCxnSpPr>
        <p:spPr>
          <a:xfrm flipV="1">
            <a:off x="11460183" y="816840"/>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D90F344-C11E-6144-84C8-B4C8033803E8}"/>
              </a:ext>
            </a:extLst>
          </p:cNvPr>
          <p:cNvSpPr txBox="1"/>
          <p:nvPr/>
        </p:nvSpPr>
        <p:spPr>
          <a:xfrm>
            <a:off x="6787252" y="2459504"/>
            <a:ext cx="4672931" cy="1708160"/>
          </a:xfrm>
          <a:prstGeom prst="rect">
            <a:avLst/>
          </a:prstGeom>
          <a:noFill/>
          <a:ln>
            <a:noFill/>
          </a:ln>
        </p:spPr>
        <p:txBody>
          <a:bodyPr wrap="square" rtlCol="0">
            <a:spAutoFit/>
          </a:bodyPr>
          <a:lstStyle/>
          <a:p>
            <a:pPr latinLnBrk="0"/>
            <a:r>
              <a:rPr lang="en-US" sz="1500" b="0" i="0" dirty="0">
                <a:solidFill>
                  <a:schemeClr val="accent6"/>
                </a:solidFill>
                <a:effectLst/>
              </a:rPr>
              <a:t>This project aims to use machine learning techniques to build a predictive classification model that can accurately classify wines into two quality categories while also classifying whether the wine is Red or White type. In this presentation, we will explore the different types of wine, the regions where they are produced, and the many factors that can influence their taste and quality.</a:t>
            </a:r>
          </a:p>
        </p:txBody>
      </p:sp>
    </p:spTree>
    <p:extLst>
      <p:ext uri="{BB962C8B-B14F-4D97-AF65-F5344CB8AC3E}">
        <p14:creationId xmlns:p14="http://schemas.microsoft.com/office/powerpoint/2010/main" val="29806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AFD848E2-7537-8048-A495-E5CD0F1BE16E}"/>
              </a:ext>
            </a:extLst>
          </p:cNvPr>
          <p:cNvSpPr/>
          <p:nvPr/>
        </p:nvSpPr>
        <p:spPr>
          <a:xfrm>
            <a:off x="0" y="1"/>
            <a:ext cx="554990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개체 틀 7" descr="음식, 과일, 테이블, 앉아있는이(가) 표시된 사진&#10;&#10;자동 생성된 설명">
            <a:extLst>
              <a:ext uri="{FF2B5EF4-FFF2-40B4-BE49-F238E27FC236}">
                <a16:creationId xmlns:a16="http://schemas.microsoft.com/office/drawing/2014/main" id="{A1228537-1EB1-3741-9944-5D65122D9FA2}"/>
              </a:ext>
            </a:extLst>
          </p:cNvPr>
          <p:cNvPicPr>
            <a:picLocks noGrp="1" noChangeAspect="1"/>
          </p:cNvPicPr>
          <p:nvPr>
            <p:ph type="pic" sz="quarter" idx="20"/>
          </p:nvPr>
        </p:nvPicPr>
        <p:blipFill rotWithShape="1">
          <a:blip r:embed="rId2"/>
          <a:srcRect l="23889" r="555"/>
          <a:stretch/>
        </p:blipFill>
        <p:spPr>
          <a:xfrm>
            <a:off x="5549900" y="0"/>
            <a:ext cx="3454400" cy="6858000"/>
          </a:xfrm>
        </p:spPr>
      </p:pic>
      <p:cxnSp>
        <p:nvCxnSpPr>
          <p:cNvPr id="3" name="직선 연결선[R] 2">
            <a:extLst>
              <a:ext uri="{FF2B5EF4-FFF2-40B4-BE49-F238E27FC236}">
                <a16:creationId xmlns:a16="http://schemas.microsoft.com/office/drawing/2014/main" id="{6B586B3E-B353-A649-A039-EB624A8B3AE9}"/>
              </a:ext>
            </a:extLst>
          </p:cNvPr>
          <p:cNvCxnSpPr>
            <a:cxnSpLocks/>
          </p:cNvCxnSpPr>
          <p:nvPr/>
        </p:nvCxnSpPr>
        <p:spPr>
          <a:xfrm flipH="1">
            <a:off x="3859480" y="5860243"/>
            <a:ext cx="863966"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D3081A-0422-5043-8BC7-4BA19DA673D7}"/>
              </a:ext>
            </a:extLst>
          </p:cNvPr>
          <p:cNvSpPr txBox="1"/>
          <p:nvPr/>
        </p:nvSpPr>
        <p:spPr>
          <a:xfrm>
            <a:off x="9511145" y="4228209"/>
            <a:ext cx="2292930" cy="1938992"/>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mollis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r>
              <a:rPr kumimoji="1" lang="en" altLang="ko-Kore-KR" sz="1200" dirty="0" err="1">
                <a:solidFill>
                  <a:schemeClr val="tx1">
                    <a:lumMod val="65000"/>
                    <a:lumOff val="35000"/>
                  </a:schemeClr>
                </a:solidFill>
              </a:rPr>
              <a:t>Atomorum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molestiae</a:t>
            </a:r>
            <a:r>
              <a:rPr kumimoji="1" lang="en" altLang="ko-Kore-KR" sz="1200" dirty="0">
                <a:solidFill>
                  <a:schemeClr val="tx1">
                    <a:lumMod val="65000"/>
                    <a:lumOff val="35000"/>
                  </a:schemeClr>
                </a:solidFill>
              </a:rPr>
              <a:t> ad sea. Eu cum </a:t>
            </a:r>
            <a:r>
              <a:rPr kumimoji="1" lang="en" altLang="ko-Kore-KR" sz="1200" dirty="0" err="1">
                <a:solidFill>
                  <a:schemeClr val="tx1">
                    <a:lumMod val="65000"/>
                    <a:lumOff val="35000"/>
                  </a:schemeClr>
                </a:solidFill>
              </a:rPr>
              <a:t>mutat</a:t>
            </a:r>
            <a:r>
              <a:rPr kumimoji="1" lang="en" altLang="ko-Kore-KR" sz="1200" dirty="0">
                <a:solidFill>
                  <a:schemeClr val="tx1">
                    <a:lumMod val="65000"/>
                    <a:lumOff val="35000"/>
                  </a:schemeClr>
                </a:solidFill>
              </a:rPr>
              <a:t> solum, </a:t>
            </a:r>
            <a:r>
              <a:rPr kumimoji="1" lang="en" altLang="ko-Kore-KR" sz="1200" dirty="0" err="1">
                <a:solidFill>
                  <a:schemeClr val="tx1">
                    <a:lumMod val="65000"/>
                    <a:lumOff val="35000"/>
                  </a:schemeClr>
                </a:solidFill>
              </a:rPr>
              <a:t>ea</a:t>
            </a:r>
            <a:r>
              <a:rPr kumimoji="1" lang="en" altLang="ko-Kore-KR" sz="1200" dirty="0">
                <a:solidFill>
                  <a:schemeClr val="tx1">
                    <a:lumMod val="65000"/>
                    <a:lumOff val="35000"/>
                  </a:schemeClr>
                </a:solidFill>
              </a:rPr>
              <a:t> vim </a:t>
            </a:r>
            <a:r>
              <a:rPr kumimoji="1" lang="en" altLang="ko-Kore-KR" sz="1200" dirty="0" err="1">
                <a:solidFill>
                  <a:schemeClr val="tx1">
                    <a:lumMod val="65000"/>
                    <a:lumOff val="35000"/>
                  </a:schemeClr>
                </a:solidFill>
              </a:rPr>
              <a:t>percipit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accusamus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Modus </a:t>
            </a:r>
            <a:r>
              <a:rPr kumimoji="1" lang="en" altLang="ko-Kore-KR" sz="1200" dirty="0" err="1">
                <a:solidFill>
                  <a:schemeClr val="tx1">
                    <a:lumMod val="65000"/>
                    <a:lumOff val="35000"/>
                  </a:schemeClr>
                </a:solidFill>
              </a:rPr>
              <a:t>iudicabit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evertitur</a:t>
            </a:r>
            <a:r>
              <a:rPr kumimoji="1" lang="en" altLang="ko-Kore-KR" sz="1200" dirty="0">
                <a:solidFill>
                  <a:schemeClr val="tx1">
                    <a:lumMod val="65000"/>
                    <a:lumOff val="35000"/>
                  </a:schemeClr>
                </a:solidFill>
              </a:rPr>
              <a:t> quo in,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impetus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nec</a:t>
            </a:r>
            <a:r>
              <a:rPr kumimoji="1" lang="en" altLang="ko-Kore-KR" sz="1200" dirty="0">
                <a:solidFill>
                  <a:schemeClr val="tx1">
                    <a:lumMod val="65000"/>
                    <a:lumOff val="35000"/>
                  </a:schemeClr>
                </a:solidFill>
              </a:rPr>
              <a:t> ne. </a:t>
            </a:r>
            <a:endParaRPr kumimoji="1" lang="ko-Kore-KR" altLang="en-US" sz="1200" dirty="0">
              <a:solidFill>
                <a:schemeClr val="tx1">
                  <a:lumMod val="65000"/>
                  <a:lumOff val="35000"/>
                </a:schemeClr>
              </a:solidFill>
            </a:endParaRPr>
          </a:p>
        </p:txBody>
      </p:sp>
      <p:sp>
        <p:nvSpPr>
          <p:cNvPr id="5" name="직사각형 4">
            <a:extLst>
              <a:ext uri="{FF2B5EF4-FFF2-40B4-BE49-F238E27FC236}">
                <a16:creationId xmlns:a16="http://schemas.microsoft.com/office/drawing/2014/main" id="{A4EC796A-0864-0844-83A0-A6BE9BE7BB2F}"/>
              </a:ext>
            </a:extLst>
          </p:cNvPr>
          <p:cNvSpPr/>
          <p:nvPr/>
        </p:nvSpPr>
        <p:spPr>
          <a:xfrm>
            <a:off x="1092530" y="2156998"/>
            <a:ext cx="3761545" cy="2308324"/>
          </a:xfrm>
          <a:prstGeom prst="rect">
            <a:avLst/>
          </a:prstGeom>
        </p:spPr>
        <p:txBody>
          <a:bodyPr wrap="square">
            <a:spAutoFit/>
          </a:bodyPr>
          <a:lstStyle/>
          <a:p>
            <a:pPr algn="r"/>
            <a:r>
              <a:rPr kumimoji="1" lang="en-US" altLang="ko-Kore-KR" sz="3600" dirty="0">
                <a:solidFill>
                  <a:schemeClr val="bg1"/>
                </a:solidFill>
                <a:latin typeface="+mj-lt"/>
              </a:rPr>
              <a:t>Lorem ipsum dolor sit </a:t>
            </a:r>
            <a:r>
              <a:rPr kumimoji="1" lang="en-US" altLang="ko-Kore-KR" sz="3600" dirty="0" err="1">
                <a:solidFill>
                  <a:schemeClr val="bg1"/>
                </a:solidFill>
                <a:latin typeface="+mj-lt"/>
              </a:rPr>
              <a:t>amet</a:t>
            </a:r>
            <a:r>
              <a:rPr kumimoji="1" lang="en-US" altLang="ko-Kore-KR" sz="3600" dirty="0">
                <a:solidFill>
                  <a:schemeClr val="bg1"/>
                </a:solidFill>
                <a:latin typeface="+mj-lt"/>
              </a:rPr>
              <a:t>, </a:t>
            </a:r>
            <a:r>
              <a:rPr kumimoji="1" lang="en-US" altLang="ko-Kore-KR" sz="3600" dirty="0" err="1">
                <a:solidFill>
                  <a:schemeClr val="bg1"/>
                </a:solidFill>
                <a:latin typeface="+mj-lt"/>
              </a:rPr>
              <a:t>nec</a:t>
            </a:r>
            <a:r>
              <a:rPr kumimoji="1" lang="en-US" altLang="ko-Kore-KR" sz="3600" dirty="0">
                <a:solidFill>
                  <a:schemeClr val="bg1"/>
                </a:solidFill>
                <a:latin typeface="+mj-lt"/>
              </a:rPr>
              <a:t> </a:t>
            </a:r>
            <a:r>
              <a:rPr kumimoji="1" lang="en-US" altLang="ko-Kore-KR" sz="3600" dirty="0" err="1">
                <a:solidFill>
                  <a:schemeClr val="bg1"/>
                </a:solidFill>
                <a:latin typeface="+mj-lt"/>
              </a:rPr>
              <a:t>nonumy</a:t>
            </a:r>
            <a:r>
              <a:rPr kumimoji="1" lang="en-US" altLang="ko-Kore-KR" sz="3600" dirty="0">
                <a:solidFill>
                  <a:schemeClr val="bg1"/>
                </a:solidFill>
                <a:latin typeface="+mj-lt"/>
              </a:rPr>
              <a:t> </a:t>
            </a:r>
            <a:r>
              <a:rPr kumimoji="1" lang="en-US" altLang="ko-Kore-KR" sz="3600" dirty="0" err="1">
                <a:solidFill>
                  <a:schemeClr val="bg1"/>
                </a:solidFill>
                <a:latin typeface="+mj-lt"/>
              </a:rPr>
              <a:t>nominati</a:t>
            </a:r>
            <a:r>
              <a:rPr kumimoji="1" lang="en-US" altLang="ko-Kore-KR" sz="3600" dirty="0">
                <a:solidFill>
                  <a:schemeClr val="bg1"/>
                </a:solidFill>
                <a:latin typeface="+mj-lt"/>
              </a:rPr>
              <a:t> </a:t>
            </a:r>
            <a:r>
              <a:rPr kumimoji="1" lang="en-US" altLang="ko-Kore-KR" sz="3600" dirty="0" err="1">
                <a:solidFill>
                  <a:schemeClr val="bg1"/>
                </a:solidFill>
                <a:latin typeface="+mj-lt"/>
              </a:rPr>
              <a:t>patrioque</a:t>
            </a:r>
            <a:r>
              <a:rPr kumimoji="1" lang="en-US" altLang="ko-Kore-KR" sz="3600" dirty="0">
                <a:solidFill>
                  <a:schemeClr val="bg1"/>
                </a:solidFill>
                <a:latin typeface="+mj-lt"/>
              </a:rPr>
              <a:t> in</a:t>
            </a:r>
            <a:r>
              <a:rPr kumimoji="1" lang="en-US" altLang="ko-KR" sz="3600" dirty="0">
                <a:solidFill>
                  <a:schemeClr val="bg1"/>
                </a:solidFill>
                <a:latin typeface="+mj-lt"/>
              </a:rPr>
              <a:t>.</a:t>
            </a:r>
            <a:endParaRPr kumimoji="1" lang="ko-Kore-KR" altLang="en-US" sz="3600" dirty="0">
              <a:solidFill>
                <a:schemeClr val="bg1"/>
              </a:solidFill>
              <a:latin typeface="+mj-lt"/>
            </a:endParaRPr>
          </a:p>
        </p:txBody>
      </p:sp>
      <p:sp>
        <p:nvSpPr>
          <p:cNvPr id="6" name="TextBox 5">
            <a:extLst>
              <a:ext uri="{FF2B5EF4-FFF2-40B4-BE49-F238E27FC236}">
                <a16:creationId xmlns:a16="http://schemas.microsoft.com/office/drawing/2014/main" id="{E10A6962-A7A2-9146-B483-153C00EE33EB}"/>
              </a:ext>
            </a:extLst>
          </p:cNvPr>
          <p:cNvSpPr txBox="1"/>
          <p:nvPr/>
        </p:nvSpPr>
        <p:spPr>
          <a:xfrm>
            <a:off x="1449851" y="4701002"/>
            <a:ext cx="3404224" cy="307777"/>
          </a:xfrm>
          <a:prstGeom prst="rect">
            <a:avLst/>
          </a:prstGeom>
          <a:noFill/>
          <a:ln>
            <a:noFill/>
          </a:ln>
        </p:spPr>
        <p:txBody>
          <a:bodyPr wrap="square" rtlCol="0">
            <a:spAutoFit/>
          </a:bodyPr>
          <a:lstStyle/>
          <a:p>
            <a:pPr algn="r"/>
            <a:r>
              <a:rPr kumimoji="1" lang="en" altLang="ko-Kore-KR" sz="1400" i="1" dirty="0">
                <a:solidFill>
                  <a:schemeClr val="accent5"/>
                </a:solidFill>
              </a:rPr>
              <a:t>Lorem ipsum dolor sit </a:t>
            </a:r>
            <a:r>
              <a:rPr kumimoji="1" lang="en" altLang="ko-Kore-KR" sz="1400" i="1" dirty="0" err="1">
                <a:solidFill>
                  <a:schemeClr val="accent5"/>
                </a:solidFill>
              </a:rPr>
              <a:t>amet</a:t>
            </a:r>
            <a:r>
              <a:rPr kumimoji="1" lang="en" altLang="ko-Kore-KR" sz="1400" i="1" dirty="0">
                <a:solidFill>
                  <a:schemeClr val="accent5"/>
                </a:solidFill>
              </a:rPr>
              <a:t>, cum no </a:t>
            </a:r>
            <a:r>
              <a:rPr kumimoji="1" lang="en" altLang="ko-Kore-KR" sz="1400" i="1" dirty="0" err="1">
                <a:solidFill>
                  <a:schemeClr val="accent5"/>
                </a:solidFill>
              </a:rPr>
              <a:t>audiam</a:t>
            </a:r>
            <a:endParaRPr kumimoji="1" lang="ko-Kore-KR" altLang="en-US" sz="1400" i="1" dirty="0">
              <a:solidFill>
                <a:schemeClr val="accent5"/>
              </a:solidFill>
            </a:endParaRPr>
          </a:p>
        </p:txBody>
      </p:sp>
      <p:sp>
        <p:nvSpPr>
          <p:cNvPr id="11" name="TextBox 10">
            <a:extLst>
              <a:ext uri="{FF2B5EF4-FFF2-40B4-BE49-F238E27FC236}">
                <a16:creationId xmlns:a16="http://schemas.microsoft.com/office/drawing/2014/main" id="{33C5E6D9-A354-8B4A-A7BD-2279070D28E7}"/>
              </a:ext>
            </a:extLst>
          </p:cNvPr>
          <p:cNvSpPr txBox="1"/>
          <p:nvPr/>
        </p:nvSpPr>
        <p:spPr>
          <a:xfrm>
            <a:off x="9511145" y="3951210"/>
            <a:ext cx="2292930" cy="276999"/>
          </a:xfrm>
          <a:prstGeom prst="rect">
            <a:avLst/>
          </a:prstGeom>
          <a:noFill/>
          <a:ln>
            <a:noFill/>
          </a:ln>
        </p:spPr>
        <p:txBody>
          <a:bodyPr wrap="square" rtlCol="0">
            <a:spAutoFit/>
          </a:bodyPr>
          <a:lstStyle/>
          <a:p>
            <a:r>
              <a:rPr kumimoji="1" lang="en-US" altLang="ko-KR" sz="1200" b="1" dirty="0">
                <a:solidFill>
                  <a:schemeClr val="tx1">
                    <a:lumMod val="65000"/>
                    <a:lumOff val="35000"/>
                  </a:schemeClr>
                </a:solidFill>
              </a:rPr>
              <a:t>#subtitle</a:t>
            </a:r>
            <a:endParaRPr kumimoji="1" lang="ko-Kore-KR" altLang="en-US" sz="1200" b="1" dirty="0">
              <a:solidFill>
                <a:schemeClr val="tx1">
                  <a:lumMod val="65000"/>
                  <a:lumOff val="35000"/>
                </a:schemeClr>
              </a:solidFill>
            </a:endParaRPr>
          </a:p>
        </p:txBody>
      </p:sp>
    </p:spTree>
    <p:extLst>
      <p:ext uri="{BB962C8B-B14F-4D97-AF65-F5344CB8AC3E}">
        <p14:creationId xmlns:p14="http://schemas.microsoft.com/office/powerpoint/2010/main" val="468910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모서리가 둥근 직사각형 13">
            <a:extLst>
              <a:ext uri="{FF2B5EF4-FFF2-40B4-BE49-F238E27FC236}">
                <a16:creationId xmlns:a16="http://schemas.microsoft.com/office/drawing/2014/main" id="{6AE37DF5-B8D0-C84F-8712-A9AF53236C32}"/>
              </a:ext>
            </a:extLst>
          </p:cNvPr>
          <p:cNvSpPr/>
          <p:nvPr/>
        </p:nvSpPr>
        <p:spPr>
          <a:xfrm>
            <a:off x="571500" y="3619501"/>
            <a:ext cx="6293922" cy="26987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 name="모서리가 둥근 직사각형 2">
            <a:extLst>
              <a:ext uri="{FF2B5EF4-FFF2-40B4-BE49-F238E27FC236}">
                <a16:creationId xmlns:a16="http://schemas.microsoft.com/office/drawing/2014/main" id="{4C637B9B-ACF6-A44C-BF48-13AAF26F173A}"/>
              </a:ext>
            </a:extLst>
          </p:cNvPr>
          <p:cNvSpPr/>
          <p:nvPr/>
        </p:nvSpPr>
        <p:spPr>
          <a:xfrm>
            <a:off x="5263078" y="539750"/>
            <a:ext cx="6293922" cy="26987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5" name="그림 개체 틀 4" descr="과일, 포도, 잔디, 녹색이(가) 표시된 사진&#10;&#10;자동 생성된 설명">
            <a:extLst>
              <a:ext uri="{FF2B5EF4-FFF2-40B4-BE49-F238E27FC236}">
                <a16:creationId xmlns:a16="http://schemas.microsoft.com/office/drawing/2014/main" id="{31CAAE14-7FB7-734B-9802-309E702F2F25}"/>
              </a:ext>
            </a:extLst>
          </p:cNvPr>
          <p:cNvPicPr>
            <a:picLocks noGrp="1" noChangeAspect="1"/>
          </p:cNvPicPr>
          <p:nvPr>
            <p:ph type="pic" sz="quarter" idx="20"/>
          </p:nvPr>
        </p:nvPicPr>
        <p:blipFill>
          <a:blip r:embed="rId2"/>
          <a:srcRect t="17687" b="17687"/>
          <a:stretch>
            <a:fillRect/>
          </a:stretch>
        </p:blipFill>
        <p:spPr/>
      </p:pic>
      <p:pic>
        <p:nvPicPr>
          <p:cNvPr id="7" name="그림 개체 틀 6" descr="와인, 안경, 테이블, 음식이(가) 표시된 사진&#10;&#10;자동 생성된 설명">
            <a:extLst>
              <a:ext uri="{FF2B5EF4-FFF2-40B4-BE49-F238E27FC236}">
                <a16:creationId xmlns:a16="http://schemas.microsoft.com/office/drawing/2014/main" id="{52DBD310-C528-2641-855E-041FEE052E87}"/>
              </a:ext>
            </a:extLst>
          </p:cNvPr>
          <p:cNvPicPr>
            <a:picLocks noGrp="1" noChangeAspect="1"/>
          </p:cNvPicPr>
          <p:nvPr>
            <p:ph type="pic" sz="quarter" idx="21"/>
          </p:nvPr>
        </p:nvPicPr>
        <p:blipFill>
          <a:blip r:embed="rId3"/>
          <a:srcRect t="14153" b="14153"/>
          <a:stretch>
            <a:fillRect/>
          </a:stretch>
        </p:blipFill>
        <p:spPr/>
      </p:pic>
      <p:grpSp>
        <p:nvGrpSpPr>
          <p:cNvPr id="2" name="그룹 1">
            <a:extLst>
              <a:ext uri="{FF2B5EF4-FFF2-40B4-BE49-F238E27FC236}">
                <a16:creationId xmlns:a16="http://schemas.microsoft.com/office/drawing/2014/main" id="{5B9CE157-75EC-454F-B66A-4B115865914E}"/>
              </a:ext>
            </a:extLst>
          </p:cNvPr>
          <p:cNvGrpSpPr/>
          <p:nvPr/>
        </p:nvGrpSpPr>
        <p:grpSpPr>
          <a:xfrm>
            <a:off x="7419690" y="947539"/>
            <a:ext cx="3624364" cy="1878647"/>
            <a:chOff x="7443439" y="911913"/>
            <a:chExt cx="3624364" cy="1878647"/>
          </a:xfrm>
        </p:grpSpPr>
        <p:sp>
          <p:nvSpPr>
            <p:cNvPr id="4" name="TextBox 3">
              <a:extLst>
                <a:ext uri="{FF2B5EF4-FFF2-40B4-BE49-F238E27FC236}">
                  <a16:creationId xmlns:a16="http://schemas.microsoft.com/office/drawing/2014/main" id="{EA15E83E-5AC1-B84B-9B2B-0D6526EB67E6}"/>
                </a:ext>
              </a:extLst>
            </p:cNvPr>
            <p:cNvSpPr txBox="1"/>
            <p:nvPr/>
          </p:nvSpPr>
          <p:spPr>
            <a:xfrm>
              <a:off x="7443439" y="1774897"/>
              <a:ext cx="3624364" cy="1015663"/>
            </a:xfrm>
            <a:prstGeom prst="rect">
              <a:avLst/>
            </a:prstGeom>
            <a:noFill/>
            <a:ln>
              <a:noFill/>
            </a:ln>
          </p:spPr>
          <p:txBody>
            <a:bodyPr wrap="square" rtlCol="0">
              <a:spAutoFit/>
            </a:bodyPr>
            <a:lstStyle/>
            <a:p>
              <a:pPr algn="ctr"/>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et vel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nihil </a:t>
              </a:r>
              <a:r>
                <a:rPr kumimoji="1" lang="en" altLang="ko-Kore-KR" sz="1200" dirty="0" err="1">
                  <a:solidFill>
                    <a:schemeClr val="tx1">
                      <a:lumMod val="65000"/>
                      <a:lumOff val="35000"/>
                    </a:schemeClr>
                  </a:solidFill>
                </a:rPr>
                <a:t>recusabo</a:t>
              </a:r>
              <a:r>
                <a:rPr kumimoji="1" lang="en" altLang="ko-Kore-KR" sz="1200" dirty="0">
                  <a:solidFill>
                    <a:schemeClr val="tx1">
                      <a:lumMod val="65000"/>
                      <a:lumOff val="35000"/>
                    </a:schemeClr>
                  </a:solidFill>
                </a:rPr>
                <a:t>. An </a:t>
              </a:r>
              <a:r>
                <a:rPr kumimoji="1" lang="en" altLang="ko-Kore-KR" sz="1200" dirty="0" err="1">
                  <a:solidFill>
                    <a:schemeClr val="tx1">
                      <a:lumMod val="65000"/>
                      <a:lumOff val="35000"/>
                    </a:schemeClr>
                  </a:solidFill>
                </a:rPr>
                <a:t>sensibus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similique</a:t>
              </a:r>
              <a:r>
                <a:rPr kumimoji="1" lang="en" altLang="ko-Kore-KR" sz="1200" dirty="0">
                  <a:solidFill>
                    <a:schemeClr val="tx1">
                      <a:lumMod val="65000"/>
                      <a:lumOff val="35000"/>
                    </a:schemeClr>
                  </a:solidFill>
                </a:rPr>
                <a:t> cum, </a:t>
              </a:r>
              <a:r>
                <a:rPr kumimoji="1" lang="en" altLang="ko-Kore-KR" sz="1200" dirty="0" err="1">
                  <a:solidFill>
                    <a:schemeClr val="tx1">
                      <a:lumMod val="65000"/>
                      <a:lumOff val="35000"/>
                    </a:schemeClr>
                  </a:solidFill>
                </a:rPr>
                <a:t>officiis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cotidieque</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reprehendunt</a:t>
              </a:r>
              <a:r>
                <a:rPr kumimoji="1" lang="en" altLang="ko-Kore-KR" sz="1200" dirty="0">
                  <a:solidFill>
                    <a:schemeClr val="tx1">
                      <a:lumMod val="65000"/>
                      <a:lumOff val="35000"/>
                    </a:schemeClr>
                  </a:solidFill>
                </a:rPr>
                <a:t> no cum.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no </a:t>
              </a:r>
              <a:r>
                <a:rPr kumimoji="1" lang="en" altLang="ko-Kore-KR" sz="1200" dirty="0" err="1">
                  <a:solidFill>
                    <a:schemeClr val="tx1">
                      <a:lumMod val="65000"/>
                      <a:lumOff val="35000"/>
                    </a:schemeClr>
                  </a:solidFill>
                </a:rPr>
                <a:t>tritani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euismod</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imperdiet</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integre</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mentitum</a:t>
              </a:r>
              <a:r>
                <a:rPr kumimoji="1" lang="en" altLang="ko-Kore-KR" sz="1200" dirty="0">
                  <a:solidFill>
                    <a:schemeClr val="tx1">
                      <a:lumMod val="65000"/>
                      <a:lumOff val="35000"/>
                    </a:schemeClr>
                  </a:solidFill>
                </a:rPr>
                <a:t> ea. </a:t>
              </a:r>
              <a:r>
                <a:rPr kumimoji="1" lang="en" altLang="ko-Kore-KR" sz="1200" dirty="0" err="1">
                  <a:solidFill>
                    <a:schemeClr val="tx1">
                      <a:lumMod val="65000"/>
                      <a:lumOff val="35000"/>
                    </a:schemeClr>
                  </a:solidFill>
                </a:rPr>
                <a:t>Ei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nisl</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tantas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eum</a:t>
              </a:r>
              <a:r>
                <a:rPr kumimoji="1" lang="en" altLang="ko-Kore-KR" sz="1200" dirty="0">
                  <a:solidFill>
                    <a:schemeClr val="tx1">
                      <a:lumMod val="65000"/>
                      <a:lumOff val="35000"/>
                    </a:schemeClr>
                  </a:solidFill>
                </a:rPr>
                <a:t>. His </a:t>
              </a:r>
              <a:r>
                <a:rPr kumimoji="1" lang="en" altLang="ko-Kore-KR" sz="1200" dirty="0" err="1">
                  <a:solidFill>
                    <a:schemeClr val="tx1">
                      <a:lumMod val="65000"/>
                      <a:lumOff val="35000"/>
                    </a:schemeClr>
                  </a:solidFill>
                </a:rPr>
                <a:t>ei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dolorem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tacimates</a:t>
              </a:r>
              <a:r>
                <a:rPr kumimoji="1" lang="en" altLang="ko-Kore-KR" sz="1200" dirty="0">
                  <a:solidFill>
                    <a:schemeClr val="tx1">
                      <a:lumMod val="65000"/>
                      <a:lumOff val="35000"/>
                    </a:schemeClr>
                  </a:solidFill>
                </a:rPr>
                <a:t>. Per </a:t>
              </a:r>
              <a:r>
                <a:rPr kumimoji="1" lang="en" altLang="ko-Kore-KR" sz="1200" dirty="0" err="1">
                  <a:solidFill>
                    <a:schemeClr val="tx1">
                      <a:lumMod val="65000"/>
                      <a:lumOff val="35000"/>
                    </a:schemeClr>
                  </a:solidFill>
                </a:rPr>
                <a:t>tritani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ei</a:t>
              </a:r>
              <a:r>
                <a:rPr kumimoji="1" lang="en" altLang="ko-Kore-KR" sz="1200" dirty="0">
                  <a:solidFill>
                    <a:schemeClr val="tx1">
                      <a:lumMod val="65000"/>
                      <a:lumOff val="35000"/>
                    </a:schemeClr>
                  </a:solidFill>
                </a:rPr>
                <a:t>.</a:t>
              </a:r>
              <a:endParaRPr kumimoji="1" lang="ko-Kore-KR" altLang="en-US" sz="1200" dirty="0">
                <a:solidFill>
                  <a:schemeClr val="tx1">
                    <a:lumMod val="65000"/>
                    <a:lumOff val="35000"/>
                  </a:schemeClr>
                </a:solidFill>
              </a:endParaRPr>
            </a:p>
          </p:txBody>
        </p:sp>
        <p:sp>
          <p:nvSpPr>
            <p:cNvPr id="8" name="직사각형 7">
              <a:extLst>
                <a:ext uri="{FF2B5EF4-FFF2-40B4-BE49-F238E27FC236}">
                  <a16:creationId xmlns:a16="http://schemas.microsoft.com/office/drawing/2014/main" id="{57A9CA99-D882-6649-92E7-F13870288EB0}"/>
                </a:ext>
              </a:extLst>
            </p:cNvPr>
            <p:cNvSpPr/>
            <p:nvPr/>
          </p:nvSpPr>
          <p:spPr>
            <a:xfrm>
              <a:off x="7760403" y="911913"/>
              <a:ext cx="2990435" cy="461665"/>
            </a:xfrm>
            <a:prstGeom prst="rect">
              <a:avLst/>
            </a:prstGeom>
          </p:spPr>
          <p:txBody>
            <a:bodyPr wrap="square">
              <a:spAutoFit/>
            </a:bodyPr>
            <a:lstStyle/>
            <a:p>
              <a:pPr algn="ctr"/>
              <a:r>
                <a:rPr kumimoji="1" lang="en-US" altLang="ko-Kore-KR" sz="2400" dirty="0">
                  <a:latin typeface="+mj-lt"/>
                </a:rPr>
                <a:t>Wine for Beginners</a:t>
              </a:r>
              <a:endParaRPr kumimoji="1" lang="ko-Kore-KR" altLang="en-US" sz="2400" dirty="0">
                <a:latin typeface="+mj-lt"/>
              </a:endParaRPr>
            </a:p>
          </p:txBody>
        </p:sp>
        <p:sp>
          <p:nvSpPr>
            <p:cNvPr id="9" name="TextBox 8">
              <a:extLst>
                <a:ext uri="{FF2B5EF4-FFF2-40B4-BE49-F238E27FC236}">
                  <a16:creationId xmlns:a16="http://schemas.microsoft.com/office/drawing/2014/main" id="{10C67CC2-DB2A-2D41-A587-0B1501D5454C}"/>
                </a:ext>
              </a:extLst>
            </p:cNvPr>
            <p:cNvSpPr txBox="1"/>
            <p:nvPr/>
          </p:nvSpPr>
          <p:spPr>
            <a:xfrm>
              <a:off x="7609881" y="1373578"/>
              <a:ext cx="3291480" cy="307777"/>
            </a:xfrm>
            <a:prstGeom prst="rect">
              <a:avLst/>
            </a:prstGeom>
            <a:noFill/>
            <a:ln>
              <a:noFill/>
            </a:ln>
          </p:spPr>
          <p:txBody>
            <a:bodyPr wrap="square" rtlCol="0">
              <a:spAutoFit/>
            </a:bodyPr>
            <a:lstStyle/>
            <a:p>
              <a:pPr algn="ctr"/>
              <a:r>
                <a:rPr kumimoji="1" lang="en" altLang="ko-Kore-KR" sz="1400" i="1" dirty="0">
                  <a:solidFill>
                    <a:schemeClr val="accent1">
                      <a:lumMod val="60000"/>
                      <a:lumOff val="40000"/>
                    </a:schemeClr>
                  </a:solidFill>
                </a:rPr>
                <a:t>Lorem ipsum </a:t>
              </a:r>
              <a:r>
                <a:rPr kumimoji="1" lang="en" altLang="ko-Kore-KR" sz="1400" i="1" dirty="0" err="1">
                  <a:solidFill>
                    <a:schemeClr val="accent1">
                      <a:lumMod val="60000"/>
                      <a:lumOff val="40000"/>
                    </a:schemeClr>
                  </a:solidFill>
                </a:rPr>
                <a:t>amet</a:t>
              </a:r>
              <a:r>
                <a:rPr kumimoji="1" lang="en" altLang="ko-Kore-KR" sz="1400" i="1" dirty="0">
                  <a:solidFill>
                    <a:schemeClr val="accent1">
                      <a:lumMod val="60000"/>
                      <a:lumOff val="40000"/>
                    </a:schemeClr>
                  </a:solidFill>
                </a:rPr>
                <a:t>, cum no </a:t>
              </a:r>
              <a:r>
                <a:rPr kumimoji="1" lang="en" altLang="ko-Kore-KR" sz="1400" i="1" dirty="0" err="1">
                  <a:solidFill>
                    <a:schemeClr val="accent1">
                      <a:lumMod val="60000"/>
                      <a:lumOff val="40000"/>
                    </a:schemeClr>
                  </a:solidFill>
                </a:rPr>
                <a:t>audiam</a:t>
              </a:r>
              <a:endParaRPr kumimoji="1" lang="ko-Kore-KR" altLang="en-US" sz="1400" i="1" dirty="0">
                <a:solidFill>
                  <a:schemeClr val="accent1">
                    <a:lumMod val="60000"/>
                    <a:lumOff val="40000"/>
                  </a:schemeClr>
                </a:solidFill>
              </a:endParaRPr>
            </a:p>
          </p:txBody>
        </p:sp>
      </p:grpSp>
      <p:grpSp>
        <p:nvGrpSpPr>
          <p:cNvPr id="10" name="그룹 9">
            <a:extLst>
              <a:ext uri="{FF2B5EF4-FFF2-40B4-BE49-F238E27FC236}">
                <a16:creationId xmlns:a16="http://schemas.microsoft.com/office/drawing/2014/main" id="{D957E4F1-8152-A741-9D13-F409C2A549C3}"/>
              </a:ext>
            </a:extLst>
          </p:cNvPr>
          <p:cNvGrpSpPr/>
          <p:nvPr/>
        </p:nvGrpSpPr>
        <p:grpSpPr>
          <a:xfrm>
            <a:off x="1052531" y="4029552"/>
            <a:ext cx="3624364" cy="1878647"/>
            <a:chOff x="7443439" y="911913"/>
            <a:chExt cx="3624364" cy="1878647"/>
          </a:xfrm>
        </p:grpSpPr>
        <p:sp>
          <p:nvSpPr>
            <p:cNvPr id="11" name="TextBox 10">
              <a:extLst>
                <a:ext uri="{FF2B5EF4-FFF2-40B4-BE49-F238E27FC236}">
                  <a16:creationId xmlns:a16="http://schemas.microsoft.com/office/drawing/2014/main" id="{4CE49961-877C-E341-9A5F-5BFD1DE06077}"/>
                </a:ext>
              </a:extLst>
            </p:cNvPr>
            <p:cNvSpPr txBox="1"/>
            <p:nvPr/>
          </p:nvSpPr>
          <p:spPr>
            <a:xfrm>
              <a:off x="7443439" y="1774897"/>
              <a:ext cx="3624364" cy="1015663"/>
            </a:xfrm>
            <a:prstGeom prst="rect">
              <a:avLst/>
            </a:prstGeom>
            <a:noFill/>
            <a:ln>
              <a:noFill/>
            </a:ln>
          </p:spPr>
          <p:txBody>
            <a:bodyPr wrap="square" rtlCol="0">
              <a:spAutoFit/>
            </a:bodyPr>
            <a:lstStyle/>
            <a:p>
              <a:pPr algn="ctr"/>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et vel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nihil </a:t>
              </a:r>
              <a:r>
                <a:rPr kumimoji="1" lang="en" altLang="ko-Kore-KR" sz="1200" dirty="0" err="1">
                  <a:solidFill>
                    <a:schemeClr val="tx1">
                      <a:lumMod val="65000"/>
                      <a:lumOff val="35000"/>
                    </a:schemeClr>
                  </a:solidFill>
                </a:rPr>
                <a:t>recusabo</a:t>
              </a:r>
              <a:r>
                <a:rPr kumimoji="1" lang="en" altLang="ko-Kore-KR" sz="1200" dirty="0">
                  <a:solidFill>
                    <a:schemeClr val="tx1">
                      <a:lumMod val="65000"/>
                      <a:lumOff val="35000"/>
                    </a:schemeClr>
                  </a:solidFill>
                </a:rPr>
                <a:t>. An </a:t>
              </a:r>
              <a:r>
                <a:rPr kumimoji="1" lang="en" altLang="ko-Kore-KR" sz="1200" dirty="0" err="1">
                  <a:solidFill>
                    <a:schemeClr val="tx1">
                      <a:lumMod val="65000"/>
                      <a:lumOff val="35000"/>
                    </a:schemeClr>
                  </a:solidFill>
                </a:rPr>
                <a:t>sensibus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similique</a:t>
              </a:r>
              <a:r>
                <a:rPr kumimoji="1" lang="en" altLang="ko-Kore-KR" sz="1200" dirty="0">
                  <a:solidFill>
                    <a:schemeClr val="tx1">
                      <a:lumMod val="65000"/>
                      <a:lumOff val="35000"/>
                    </a:schemeClr>
                  </a:solidFill>
                </a:rPr>
                <a:t> cum, </a:t>
              </a:r>
              <a:r>
                <a:rPr kumimoji="1" lang="en" altLang="ko-Kore-KR" sz="1200" dirty="0" err="1">
                  <a:solidFill>
                    <a:schemeClr val="tx1">
                      <a:lumMod val="65000"/>
                      <a:lumOff val="35000"/>
                    </a:schemeClr>
                  </a:solidFill>
                </a:rPr>
                <a:t>officiis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cotidieque</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reprehendunt</a:t>
              </a:r>
              <a:r>
                <a:rPr kumimoji="1" lang="en" altLang="ko-Kore-KR" sz="1200" dirty="0">
                  <a:solidFill>
                    <a:schemeClr val="tx1">
                      <a:lumMod val="65000"/>
                      <a:lumOff val="35000"/>
                    </a:schemeClr>
                  </a:solidFill>
                </a:rPr>
                <a:t> no cum.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no </a:t>
              </a:r>
              <a:r>
                <a:rPr kumimoji="1" lang="en" altLang="ko-Kore-KR" sz="1200" dirty="0" err="1">
                  <a:solidFill>
                    <a:schemeClr val="tx1">
                      <a:lumMod val="65000"/>
                      <a:lumOff val="35000"/>
                    </a:schemeClr>
                  </a:solidFill>
                </a:rPr>
                <a:t>tritani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euismod</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imperdiet</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integre</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mentitum</a:t>
              </a:r>
              <a:r>
                <a:rPr kumimoji="1" lang="en" altLang="ko-Kore-KR" sz="1200" dirty="0">
                  <a:solidFill>
                    <a:schemeClr val="tx1">
                      <a:lumMod val="65000"/>
                      <a:lumOff val="35000"/>
                    </a:schemeClr>
                  </a:solidFill>
                </a:rPr>
                <a:t> ea. </a:t>
              </a:r>
              <a:r>
                <a:rPr kumimoji="1" lang="en" altLang="ko-Kore-KR" sz="1200" dirty="0" err="1">
                  <a:solidFill>
                    <a:schemeClr val="tx1">
                      <a:lumMod val="65000"/>
                      <a:lumOff val="35000"/>
                    </a:schemeClr>
                  </a:solidFill>
                </a:rPr>
                <a:t>Ei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nisl</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tantas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eum</a:t>
              </a:r>
              <a:r>
                <a:rPr kumimoji="1" lang="en" altLang="ko-Kore-KR" sz="1200" dirty="0">
                  <a:solidFill>
                    <a:schemeClr val="tx1">
                      <a:lumMod val="65000"/>
                      <a:lumOff val="35000"/>
                    </a:schemeClr>
                  </a:solidFill>
                </a:rPr>
                <a:t>. His </a:t>
              </a:r>
              <a:r>
                <a:rPr kumimoji="1" lang="en" altLang="ko-Kore-KR" sz="1200" dirty="0" err="1">
                  <a:solidFill>
                    <a:schemeClr val="tx1">
                      <a:lumMod val="65000"/>
                      <a:lumOff val="35000"/>
                    </a:schemeClr>
                  </a:solidFill>
                </a:rPr>
                <a:t>ei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dolorem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tacimates</a:t>
              </a:r>
              <a:r>
                <a:rPr kumimoji="1" lang="en" altLang="ko-Kore-KR" sz="1200" dirty="0">
                  <a:solidFill>
                    <a:schemeClr val="tx1">
                      <a:lumMod val="65000"/>
                      <a:lumOff val="35000"/>
                    </a:schemeClr>
                  </a:solidFill>
                </a:rPr>
                <a:t>. Per </a:t>
              </a:r>
              <a:r>
                <a:rPr kumimoji="1" lang="en" altLang="ko-Kore-KR" sz="1200" dirty="0" err="1">
                  <a:solidFill>
                    <a:schemeClr val="tx1">
                      <a:lumMod val="65000"/>
                      <a:lumOff val="35000"/>
                    </a:schemeClr>
                  </a:solidFill>
                </a:rPr>
                <a:t>tritani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ei</a:t>
              </a:r>
              <a:r>
                <a:rPr kumimoji="1" lang="en" altLang="ko-Kore-KR" sz="1200" dirty="0">
                  <a:solidFill>
                    <a:schemeClr val="tx1">
                      <a:lumMod val="65000"/>
                      <a:lumOff val="35000"/>
                    </a:schemeClr>
                  </a:solidFill>
                </a:rPr>
                <a:t>.</a:t>
              </a:r>
              <a:endParaRPr kumimoji="1" lang="ko-Kore-KR" altLang="en-US" sz="1200" dirty="0">
                <a:solidFill>
                  <a:schemeClr val="tx1">
                    <a:lumMod val="65000"/>
                    <a:lumOff val="35000"/>
                  </a:schemeClr>
                </a:solidFill>
              </a:endParaRPr>
            </a:p>
          </p:txBody>
        </p:sp>
        <p:sp>
          <p:nvSpPr>
            <p:cNvPr id="12" name="직사각형 11">
              <a:extLst>
                <a:ext uri="{FF2B5EF4-FFF2-40B4-BE49-F238E27FC236}">
                  <a16:creationId xmlns:a16="http://schemas.microsoft.com/office/drawing/2014/main" id="{459FB939-7E13-E545-9D5A-949B6DF29E48}"/>
                </a:ext>
              </a:extLst>
            </p:cNvPr>
            <p:cNvSpPr/>
            <p:nvPr/>
          </p:nvSpPr>
          <p:spPr>
            <a:xfrm>
              <a:off x="8300611" y="911913"/>
              <a:ext cx="1910020" cy="461665"/>
            </a:xfrm>
            <a:prstGeom prst="rect">
              <a:avLst/>
            </a:prstGeom>
          </p:spPr>
          <p:txBody>
            <a:bodyPr wrap="square">
              <a:spAutoFit/>
            </a:bodyPr>
            <a:lstStyle/>
            <a:p>
              <a:pPr algn="ctr"/>
              <a:r>
                <a:rPr kumimoji="1" lang="en-US" altLang="ko-Kore-KR" sz="2400" dirty="0">
                  <a:latin typeface="+mj-lt"/>
                </a:rPr>
                <a:t>Sommelier</a:t>
              </a:r>
              <a:endParaRPr kumimoji="1" lang="ko-Kore-KR" altLang="en-US" sz="2400" dirty="0">
                <a:latin typeface="+mj-lt"/>
              </a:endParaRPr>
            </a:p>
          </p:txBody>
        </p:sp>
        <p:sp>
          <p:nvSpPr>
            <p:cNvPr id="13" name="TextBox 12">
              <a:extLst>
                <a:ext uri="{FF2B5EF4-FFF2-40B4-BE49-F238E27FC236}">
                  <a16:creationId xmlns:a16="http://schemas.microsoft.com/office/drawing/2014/main" id="{9A3787F6-65B0-F544-84CC-3B7BFA91A8D3}"/>
                </a:ext>
              </a:extLst>
            </p:cNvPr>
            <p:cNvSpPr txBox="1"/>
            <p:nvPr/>
          </p:nvSpPr>
          <p:spPr>
            <a:xfrm>
              <a:off x="7609881" y="1373578"/>
              <a:ext cx="3291480" cy="307777"/>
            </a:xfrm>
            <a:prstGeom prst="rect">
              <a:avLst/>
            </a:prstGeom>
            <a:noFill/>
            <a:ln>
              <a:noFill/>
            </a:ln>
          </p:spPr>
          <p:txBody>
            <a:bodyPr wrap="square" rtlCol="0">
              <a:spAutoFit/>
            </a:bodyPr>
            <a:lstStyle/>
            <a:p>
              <a:pPr algn="ctr"/>
              <a:r>
                <a:rPr kumimoji="1" lang="en" altLang="ko-Kore-KR" sz="1400" i="1" dirty="0">
                  <a:solidFill>
                    <a:schemeClr val="accent1">
                      <a:lumMod val="60000"/>
                      <a:lumOff val="40000"/>
                    </a:schemeClr>
                  </a:solidFill>
                </a:rPr>
                <a:t>Lorem ipsum </a:t>
              </a:r>
              <a:r>
                <a:rPr kumimoji="1" lang="en" altLang="ko-Kore-KR" sz="1400" i="1" dirty="0" err="1">
                  <a:solidFill>
                    <a:schemeClr val="accent1">
                      <a:lumMod val="60000"/>
                      <a:lumOff val="40000"/>
                    </a:schemeClr>
                  </a:solidFill>
                </a:rPr>
                <a:t>amet</a:t>
              </a:r>
              <a:r>
                <a:rPr kumimoji="1" lang="en" altLang="ko-Kore-KR" sz="1400" i="1" dirty="0">
                  <a:solidFill>
                    <a:schemeClr val="accent1">
                      <a:lumMod val="60000"/>
                      <a:lumOff val="40000"/>
                    </a:schemeClr>
                  </a:solidFill>
                </a:rPr>
                <a:t>, cum no </a:t>
              </a:r>
              <a:r>
                <a:rPr kumimoji="1" lang="en" altLang="ko-Kore-KR" sz="1400" i="1" dirty="0" err="1">
                  <a:solidFill>
                    <a:schemeClr val="accent1">
                      <a:lumMod val="60000"/>
                      <a:lumOff val="40000"/>
                    </a:schemeClr>
                  </a:solidFill>
                </a:rPr>
                <a:t>audiam</a:t>
              </a:r>
              <a:endParaRPr kumimoji="1" lang="ko-Kore-KR" altLang="en-US" sz="1400" i="1" dirty="0">
                <a:solidFill>
                  <a:schemeClr val="accent1">
                    <a:lumMod val="60000"/>
                    <a:lumOff val="40000"/>
                  </a:schemeClr>
                </a:solidFill>
              </a:endParaRPr>
            </a:p>
          </p:txBody>
        </p:sp>
      </p:grpSp>
    </p:spTree>
    <p:extLst>
      <p:ext uri="{BB962C8B-B14F-4D97-AF65-F5344CB8AC3E}">
        <p14:creationId xmlns:p14="http://schemas.microsoft.com/office/powerpoint/2010/main" val="1289147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descr="음식, 우묵한그릇, 테이블, 앉아있는이(가) 표시된 사진&#10;&#10;자동 생성된 설명">
            <a:extLst>
              <a:ext uri="{FF2B5EF4-FFF2-40B4-BE49-F238E27FC236}">
                <a16:creationId xmlns:a16="http://schemas.microsoft.com/office/drawing/2014/main" id="{E0887331-E37F-F843-821C-F24C7FCA0D33}"/>
              </a:ext>
            </a:extLst>
          </p:cNvPr>
          <p:cNvPicPr>
            <a:picLocks noGrp="1" noChangeAspect="1"/>
          </p:cNvPicPr>
          <p:nvPr>
            <p:ph type="pic" sz="quarter" idx="19"/>
          </p:nvPr>
        </p:nvPicPr>
        <p:blipFill>
          <a:blip r:embed="rId2"/>
          <a:srcRect l="2369" r="2369"/>
          <a:stretch>
            <a:fillRect/>
          </a:stretch>
        </p:blipFill>
        <p:spPr/>
      </p:pic>
      <p:cxnSp>
        <p:nvCxnSpPr>
          <p:cNvPr id="3" name="직선 연결선[R] 2">
            <a:extLst>
              <a:ext uri="{FF2B5EF4-FFF2-40B4-BE49-F238E27FC236}">
                <a16:creationId xmlns:a16="http://schemas.microsoft.com/office/drawing/2014/main" id="{966D3E82-CD6F-ED4F-98B7-24A890799977}"/>
              </a:ext>
            </a:extLst>
          </p:cNvPr>
          <p:cNvCxnSpPr>
            <a:cxnSpLocks/>
          </p:cNvCxnSpPr>
          <p:nvPr/>
        </p:nvCxnSpPr>
        <p:spPr>
          <a:xfrm flipV="1">
            <a:off x="5473700" y="825106"/>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2912D21-9346-AB4D-8CBE-F36B0F4C8E81}"/>
              </a:ext>
            </a:extLst>
          </p:cNvPr>
          <p:cNvSpPr txBox="1"/>
          <p:nvPr/>
        </p:nvSpPr>
        <p:spPr>
          <a:xfrm>
            <a:off x="5865418" y="748739"/>
            <a:ext cx="5389913" cy="830997"/>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mollis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r>
              <a:rPr kumimoji="1" lang="en" altLang="ko-Kore-KR" sz="1200" dirty="0" err="1">
                <a:solidFill>
                  <a:schemeClr val="tx1">
                    <a:lumMod val="65000"/>
                    <a:lumOff val="35000"/>
                  </a:schemeClr>
                </a:solidFill>
              </a:rPr>
              <a:t>Atomorum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molestiae</a:t>
            </a:r>
            <a:r>
              <a:rPr kumimoji="1" lang="en" altLang="ko-Kore-KR" sz="1200" dirty="0">
                <a:solidFill>
                  <a:schemeClr val="tx1">
                    <a:lumMod val="65000"/>
                    <a:lumOff val="35000"/>
                  </a:schemeClr>
                </a:solidFill>
              </a:rPr>
              <a:t> ad sea. Eu cum </a:t>
            </a:r>
            <a:r>
              <a:rPr kumimoji="1" lang="en" altLang="ko-Kore-KR" sz="1200" dirty="0" err="1">
                <a:solidFill>
                  <a:schemeClr val="tx1">
                    <a:lumMod val="65000"/>
                    <a:lumOff val="35000"/>
                  </a:schemeClr>
                </a:solidFill>
              </a:rPr>
              <a:t>mutat</a:t>
            </a:r>
            <a:r>
              <a:rPr kumimoji="1" lang="en" altLang="ko-Kore-KR" sz="1200" dirty="0">
                <a:solidFill>
                  <a:schemeClr val="tx1">
                    <a:lumMod val="65000"/>
                    <a:lumOff val="35000"/>
                  </a:schemeClr>
                </a:solidFill>
              </a:rPr>
              <a:t> solum, </a:t>
            </a:r>
            <a:r>
              <a:rPr kumimoji="1" lang="en" altLang="ko-Kore-KR" sz="1200" dirty="0" err="1">
                <a:solidFill>
                  <a:schemeClr val="tx1">
                    <a:lumMod val="65000"/>
                    <a:lumOff val="35000"/>
                  </a:schemeClr>
                </a:solidFill>
              </a:rPr>
              <a:t>ea</a:t>
            </a:r>
            <a:r>
              <a:rPr kumimoji="1" lang="en" altLang="ko-Kore-KR" sz="1200" dirty="0">
                <a:solidFill>
                  <a:schemeClr val="tx1">
                    <a:lumMod val="65000"/>
                    <a:lumOff val="35000"/>
                  </a:schemeClr>
                </a:solidFill>
              </a:rPr>
              <a:t> vim </a:t>
            </a:r>
            <a:r>
              <a:rPr kumimoji="1" lang="en" altLang="ko-Kore-KR" sz="1200" dirty="0" err="1">
                <a:solidFill>
                  <a:schemeClr val="tx1">
                    <a:lumMod val="65000"/>
                    <a:lumOff val="35000"/>
                  </a:schemeClr>
                </a:solidFill>
              </a:rPr>
              <a:t>percipit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accusamus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Modus </a:t>
            </a:r>
            <a:r>
              <a:rPr kumimoji="1" lang="en" altLang="ko-Kore-KR" sz="1200" dirty="0" err="1">
                <a:solidFill>
                  <a:schemeClr val="tx1">
                    <a:lumMod val="65000"/>
                    <a:lumOff val="35000"/>
                  </a:schemeClr>
                </a:solidFill>
              </a:rPr>
              <a:t>iudicabit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evertitur</a:t>
            </a:r>
            <a:r>
              <a:rPr kumimoji="1" lang="en" altLang="ko-Kore-KR" sz="1200" dirty="0">
                <a:solidFill>
                  <a:schemeClr val="tx1">
                    <a:lumMod val="65000"/>
                    <a:lumOff val="35000"/>
                  </a:schemeClr>
                </a:solidFill>
              </a:rPr>
              <a:t> quo in,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impetus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nec</a:t>
            </a:r>
            <a:r>
              <a:rPr kumimoji="1" lang="en" altLang="ko-Kore-KR" sz="1200" dirty="0">
                <a:solidFill>
                  <a:schemeClr val="tx1">
                    <a:lumMod val="65000"/>
                    <a:lumOff val="35000"/>
                  </a:schemeClr>
                </a:solidFill>
              </a:rPr>
              <a:t> ne. </a:t>
            </a:r>
            <a:endParaRPr kumimoji="1" lang="ko-Kore-KR" altLang="en-US" sz="1200" dirty="0">
              <a:solidFill>
                <a:schemeClr val="tx1">
                  <a:lumMod val="65000"/>
                  <a:lumOff val="35000"/>
                </a:schemeClr>
              </a:solidFill>
            </a:endParaRPr>
          </a:p>
        </p:txBody>
      </p:sp>
      <p:sp>
        <p:nvSpPr>
          <p:cNvPr id="6" name="직사각형 5">
            <a:extLst>
              <a:ext uri="{FF2B5EF4-FFF2-40B4-BE49-F238E27FC236}">
                <a16:creationId xmlns:a16="http://schemas.microsoft.com/office/drawing/2014/main" id="{2B65C0D6-8A9A-EA48-9BBA-04FAC836258D}"/>
              </a:ext>
            </a:extLst>
          </p:cNvPr>
          <p:cNvSpPr/>
          <p:nvPr/>
        </p:nvSpPr>
        <p:spPr>
          <a:xfrm>
            <a:off x="711200" y="2113478"/>
            <a:ext cx="4178501" cy="2862322"/>
          </a:xfrm>
          <a:prstGeom prst="rect">
            <a:avLst/>
          </a:prstGeom>
        </p:spPr>
        <p:txBody>
          <a:bodyPr wrap="square">
            <a:spAutoFit/>
          </a:bodyPr>
          <a:lstStyle/>
          <a:p>
            <a:pPr algn="r"/>
            <a:r>
              <a:rPr kumimoji="1" lang="en-US" altLang="ko-Kore-KR" sz="3600" dirty="0">
                <a:latin typeface="+mj-lt"/>
              </a:rPr>
              <a:t>Red Wine :</a:t>
            </a:r>
          </a:p>
          <a:p>
            <a:pPr algn="r"/>
            <a:r>
              <a:rPr kumimoji="1" lang="en-US" altLang="ko-Kore-KR" sz="3600" dirty="0">
                <a:latin typeface="+mj-lt"/>
              </a:rPr>
              <a:t>Benefits and Risks</a:t>
            </a:r>
          </a:p>
          <a:p>
            <a:pPr algn="r"/>
            <a:endParaRPr kumimoji="1" lang="en-US" altLang="ko-Kore-KR" sz="3600" dirty="0">
              <a:latin typeface="+mj-lt"/>
            </a:endParaRPr>
          </a:p>
          <a:p>
            <a:pPr algn="r"/>
            <a:r>
              <a:rPr kumimoji="1" lang="en-US" altLang="ko-Kore-KR" sz="3600" dirty="0">
                <a:latin typeface="+mj-lt"/>
              </a:rPr>
              <a:t>How do you</a:t>
            </a:r>
          </a:p>
          <a:p>
            <a:pPr algn="r"/>
            <a:r>
              <a:rPr kumimoji="1" lang="en-US" altLang="ko-Kore-KR" sz="3600" dirty="0">
                <a:latin typeface="+mj-lt"/>
              </a:rPr>
              <a:t>define wine?</a:t>
            </a:r>
            <a:endParaRPr kumimoji="1" lang="ko-Kore-KR" altLang="en-US" sz="3600" dirty="0">
              <a:latin typeface="+mj-lt"/>
            </a:endParaRPr>
          </a:p>
        </p:txBody>
      </p:sp>
      <p:sp>
        <p:nvSpPr>
          <p:cNvPr id="7" name="TextBox 6">
            <a:extLst>
              <a:ext uri="{FF2B5EF4-FFF2-40B4-BE49-F238E27FC236}">
                <a16:creationId xmlns:a16="http://schemas.microsoft.com/office/drawing/2014/main" id="{479F1FE3-8183-DE4E-B641-4311AC0B23BB}"/>
              </a:ext>
            </a:extLst>
          </p:cNvPr>
          <p:cNvSpPr txBox="1"/>
          <p:nvPr/>
        </p:nvSpPr>
        <p:spPr>
          <a:xfrm>
            <a:off x="1485477" y="5094887"/>
            <a:ext cx="3404224" cy="307777"/>
          </a:xfrm>
          <a:prstGeom prst="rect">
            <a:avLst/>
          </a:prstGeom>
          <a:noFill/>
          <a:ln>
            <a:noFill/>
          </a:ln>
        </p:spPr>
        <p:txBody>
          <a:bodyPr wrap="square" rtlCol="0">
            <a:spAutoFit/>
          </a:bodyPr>
          <a:lstStyle/>
          <a:p>
            <a:pPr algn="r"/>
            <a:r>
              <a:rPr kumimoji="1" lang="en" altLang="ko-Kore-KR" sz="1400" i="1" dirty="0">
                <a:solidFill>
                  <a:schemeClr val="accent1">
                    <a:lumMod val="60000"/>
                    <a:lumOff val="40000"/>
                  </a:schemeClr>
                </a:solidFill>
              </a:rPr>
              <a:t>Lorem ipsum dolor sit </a:t>
            </a:r>
            <a:r>
              <a:rPr kumimoji="1" lang="en" altLang="ko-Kore-KR" sz="1400" i="1" dirty="0" err="1">
                <a:solidFill>
                  <a:schemeClr val="accent1">
                    <a:lumMod val="60000"/>
                    <a:lumOff val="40000"/>
                  </a:schemeClr>
                </a:solidFill>
              </a:rPr>
              <a:t>amet</a:t>
            </a:r>
            <a:r>
              <a:rPr kumimoji="1" lang="en" altLang="ko-Kore-KR" sz="1400" i="1" dirty="0">
                <a:solidFill>
                  <a:schemeClr val="accent1">
                    <a:lumMod val="60000"/>
                    <a:lumOff val="40000"/>
                  </a:schemeClr>
                </a:solidFill>
              </a:rPr>
              <a:t>, cum no </a:t>
            </a:r>
            <a:r>
              <a:rPr kumimoji="1" lang="en" altLang="ko-Kore-KR" sz="1400" i="1" dirty="0" err="1">
                <a:solidFill>
                  <a:schemeClr val="accent1">
                    <a:lumMod val="60000"/>
                    <a:lumOff val="40000"/>
                  </a:schemeClr>
                </a:solidFill>
              </a:rPr>
              <a:t>audiam</a:t>
            </a:r>
            <a:endParaRPr kumimoji="1" lang="ko-Kore-KR" altLang="en-US" sz="1400" i="1" dirty="0">
              <a:solidFill>
                <a:schemeClr val="accent1">
                  <a:lumMod val="60000"/>
                  <a:lumOff val="40000"/>
                </a:schemeClr>
              </a:solidFill>
            </a:endParaRPr>
          </a:p>
        </p:txBody>
      </p:sp>
      <p:sp>
        <p:nvSpPr>
          <p:cNvPr id="9" name="직사각형 8">
            <a:extLst>
              <a:ext uri="{FF2B5EF4-FFF2-40B4-BE49-F238E27FC236}">
                <a16:creationId xmlns:a16="http://schemas.microsoft.com/office/drawing/2014/main" id="{8A2B3819-15F7-A94D-8580-C082A3C15E11}"/>
              </a:ext>
            </a:extLst>
          </p:cNvPr>
          <p:cNvSpPr/>
          <p:nvPr/>
        </p:nvSpPr>
        <p:spPr>
          <a:xfrm>
            <a:off x="0" y="6630814"/>
            <a:ext cx="12192000" cy="227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106172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사각형: 둥근 위쪽 모서리 42">
            <a:extLst>
              <a:ext uri="{FF2B5EF4-FFF2-40B4-BE49-F238E27FC236}">
                <a16:creationId xmlns:a16="http://schemas.microsoft.com/office/drawing/2014/main" id="{52D47387-8DE8-4213-94F5-EC3F085AC12B}"/>
              </a:ext>
            </a:extLst>
          </p:cNvPr>
          <p:cNvSpPr/>
          <p:nvPr/>
        </p:nvSpPr>
        <p:spPr>
          <a:xfrm rot="5400000" flipH="1">
            <a:off x="4874472" y="2521306"/>
            <a:ext cx="539710" cy="155982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solidFill>
                <a:schemeClr val="bg1"/>
              </a:solidFill>
              <a:ea typeface="맑은 고딕" pitchFamily="50" charset="-127"/>
            </a:endParaRPr>
          </a:p>
        </p:txBody>
      </p:sp>
      <p:sp>
        <p:nvSpPr>
          <p:cNvPr id="4" name="사각형: 둥근 위쪽 모서리 3">
            <a:extLst>
              <a:ext uri="{FF2B5EF4-FFF2-40B4-BE49-F238E27FC236}">
                <a16:creationId xmlns:a16="http://schemas.microsoft.com/office/drawing/2014/main" id="{E5E27DF8-5BE7-4895-BEAC-CA2FC5B2FE9E}"/>
              </a:ext>
            </a:extLst>
          </p:cNvPr>
          <p:cNvSpPr/>
          <p:nvPr/>
        </p:nvSpPr>
        <p:spPr>
          <a:xfrm rot="16200000">
            <a:off x="1771668" y="2521306"/>
            <a:ext cx="539710" cy="155982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latin typeface="Noto Sans" pitchFamily="34" charset="0"/>
              <a:ea typeface="맑은 고딕" pitchFamily="50" charset="-127"/>
            </a:endParaRPr>
          </a:p>
        </p:txBody>
      </p:sp>
      <p:sp>
        <p:nvSpPr>
          <p:cNvPr id="5" name="직사각형 4">
            <a:extLst>
              <a:ext uri="{FF2B5EF4-FFF2-40B4-BE49-F238E27FC236}">
                <a16:creationId xmlns:a16="http://schemas.microsoft.com/office/drawing/2014/main" id="{4FC22C9D-E873-4B3E-B3C5-CACB5F293AD4}"/>
              </a:ext>
            </a:extLst>
          </p:cNvPr>
          <p:cNvSpPr/>
          <p:nvPr/>
        </p:nvSpPr>
        <p:spPr>
          <a:xfrm>
            <a:off x="1900378" y="3162717"/>
            <a:ext cx="835917"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 sz="1200" dirty="0">
                <a:solidFill>
                  <a:schemeClr val="bg1"/>
                </a:solidFill>
                <a:ea typeface="맑은 고딕" pitchFamily="50" charset="-127"/>
              </a:rPr>
              <a:t>TEXT_01</a:t>
            </a:r>
            <a:endParaRPr lang="ko" altLang="en-US" sz="1200" dirty="0">
              <a:solidFill>
                <a:schemeClr val="bg1"/>
              </a:solidFill>
              <a:ea typeface="맑은 고딕" pitchFamily="50" charset="-127"/>
            </a:endParaRPr>
          </a:p>
        </p:txBody>
      </p:sp>
      <p:sp>
        <p:nvSpPr>
          <p:cNvPr id="6" name="직사각형 5">
            <a:extLst>
              <a:ext uri="{FF2B5EF4-FFF2-40B4-BE49-F238E27FC236}">
                <a16:creationId xmlns:a16="http://schemas.microsoft.com/office/drawing/2014/main" id="{89869F29-D0F7-4519-B220-99E1F2B86C78}"/>
              </a:ext>
            </a:extLst>
          </p:cNvPr>
          <p:cNvSpPr/>
          <p:nvPr/>
        </p:nvSpPr>
        <p:spPr>
          <a:xfrm>
            <a:off x="2813013" y="3031362"/>
            <a:ext cx="1559823" cy="5397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solidFill>
                <a:schemeClr val="bg1"/>
              </a:solidFill>
              <a:ea typeface="맑은 고딕" pitchFamily="50" charset="-127"/>
            </a:endParaRPr>
          </a:p>
        </p:txBody>
      </p:sp>
      <p:sp>
        <p:nvSpPr>
          <p:cNvPr id="7" name="직사각형 6">
            <a:extLst>
              <a:ext uri="{FF2B5EF4-FFF2-40B4-BE49-F238E27FC236}">
                <a16:creationId xmlns:a16="http://schemas.microsoft.com/office/drawing/2014/main" id="{D3C1D431-7F97-4D67-B16F-CE26769D71C7}"/>
              </a:ext>
            </a:extLst>
          </p:cNvPr>
          <p:cNvSpPr/>
          <p:nvPr/>
        </p:nvSpPr>
        <p:spPr>
          <a:xfrm>
            <a:off x="3431387" y="3162717"/>
            <a:ext cx="835917"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 sz="1200" dirty="0">
                <a:solidFill>
                  <a:schemeClr val="bg1"/>
                </a:solidFill>
                <a:ea typeface="맑은 고딕" pitchFamily="50" charset="-127"/>
              </a:rPr>
              <a:t>TEXT_02</a:t>
            </a:r>
            <a:endParaRPr lang="ko" altLang="en-US" sz="1200" dirty="0">
              <a:solidFill>
                <a:schemeClr val="bg1"/>
              </a:solidFill>
              <a:ea typeface="맑은 고딕" pitchFamily="50" charset="-127"/>
            </a:endParaRPr>
          </a:p>
        </p:txBody>
      </p:sp>
      <p:sp>
        <p:nvSpPr>
          <p:cNvPr id="9" name="직사각형 8">
            <a:extLst>
              <a:ext uri="{FF2B5EF4-FFF2-40B4-BE49-F238E27FC236}">
                <a16:creationId xmlns:a16="http://schemas.microsoft.com/office/drawing/2014/main" id="{B5440E2D-6FA9-40A5-8E90-15F19C46A532}"/>
              </a:ext>
            </a:extLst>
          </p:cNvPr>
          <p:cNvSpPr/>
          <p:nvPr/>
        </p:nvSpPr>
        <p:spPr>
          <a:xfrm>
            <a:off x="4964709" y="3162717"/>
            <a:ext cx="835917"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 sz="1200" dirty="0">
                <a:solidFill>
                  <a:schemeClr val="bg1"/>
                </a:solidFill>
                <a:ea typeface="맑은 고딕" pitchFamily="50" charset="-127"/>
              </a:rPr>
              <a:t>TEXT_03</a:t>
            </a:r>
            <a:endParaRPr lang="ko" altLang="en-US" sz="1200" dirty="0">
              <a:solidFill>
                <a:schemeClr val="bg1"/>
              </a:solidFill>
              <a:ea typeface="맑은 고딕" pitchFamily="50" charset="-127"/>
            </a:endParaRPr>
          </a:p>
        </p:txBody>
      </p:sp>
      <p:sp>
        <p:nvSpPr>
          <p:cNvPr id="2" name="제목 1">
            <a:extLst>
              <a:ext uri="{FF2B5EF4-FFF2-40B4-BE49-F238E27FC236}">
                <a16:creationId xmlns:a16="http://schemas.microsoft.com/office/drawing/2014/main" id="{3A0F66CC-8F11-4BDC-87B7-906A4B866A12}"/>
              </a:ext>
            </a:extLst>
          </p:cNvPr>
          <p:cNvSpPr>
            <a:spLocks noGrp="1"/>
          </p:cNvSpPr>
          <p:nvPr>
            <p:ph type="title"/>
          </p:nvPr>
        </p:nvSpPr>
        <p:spPr>
          <a:xfrm>
            <a:off x="1261613" y="1629222"/>
            <a:ext cx="4584105" cy="1090702"/>
          </a:xfrm>
        </p:spPr>
        <p:txBody>
          <a:bodyPr/>
          <a:lstStyle/>
          <a:p>
            <a:r>
              <a:rPr lang="en-US" altLang="ko-KR" dirty="0"/>
              <a:t>Filled radar chart</a:t>
            </a:r>
            <a:endParaRPr lang="ko-KR" altLang="en-US" dirty="0"/>
          </a:p>
        </p:txBody>
      </p:sp>
      <p:graphicFrame>
        <p:nvGraphicFramePr>
          <p:cNvPr id="3" name="차트 2">
            <a:extLst>
              <a:ext uri="{FF2B5EF4-FFF2-40B4-BE49-F238E27FC236}">
                <a16:creationId xmlns:a16="http://schemas.microsoft.com/office/drawing/2014/main" id="{266E62F2-6899-4D63-898D-1C2ED99FC7EE}"/>
              </a:ext>
            </a:extLst>
          </p:cNvPr>
          <p:cNvGraphicFramePr/>
          <p:nvPr>
            <p:extLst>
              <p:ext uri="{D42A27DB-BD31-4B8C-83A1-F6EECF244321}">
                <p14:modId xmlns:p14="http://schemas.microsoft.com/office/powerpoint/2010/main" val="3697544638"/>
              </p:ext>
            </p:extLst>
          </p:nvPr>
        </p:nvGraphicFramePr>
        <p:xfrm>
          <a:off x="6939609" y="1380446"/>
          <a:ext cx="4094286" cy="4153210"/>
        </p:xfrm>
        <a:graphic>
          <a:graphicData uri="http://schemas.openxmlformats.org/drawingml/2006/chart">
            <c:chart xmlns:c="http://schemas.openxmlformats.org/drawingml/2006/chart" xmlns:r="http://schemas.openxmlformats.org/officeDocument/2006/relationships" r:id="rId2"/>
          </a:graphicData>
        </a:graphic>
      </p:graphicFrame>
      <p:sp>
        <p:nvSpPr>
          <p:cNvPr id="10" name="직사각형 9">
            <a:extLst>
              <a:ext uri="{FF2B5EF4-FFF2-40B4-BE49-F238E27FC236}">
                <a16:creationId xmlns:a16="http://schemas.microsoft.com/office/drawing/2014/main" id="{BA30A0D4-EBA3-49CB-A322-80C2B3D4F019}"/>
              </a:ext>
            </a:extLst>
          </p:cNvPr>
          <p:cNvSpPr/>
          <p:nvPr/>
        </p:nvSpPr>
        <p:spPr>
          <a:xfrm>
            <a:off x="1261613" y="4050688"/>
            <a:ext cx="1828028" cy="276999"/>
          </a:xfrm>
          <a:prstGeom prst="rect">
            <a:avLst/>
          </a:prstGeom>
          <a:noFill/>
          <a:ln>
            <a:noFill/>
          </a:ln>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 sz="1200" b="1" dirty="0">
                <a:solidFill>
                  <a:schemeClr val="accent1">
                    <a:lumMod val="60000"/>
                    <a:lumOff val="40000"/>
                  </a:schemeClr>
                </a:solidFill>
              </a:rPr>
              <a:t>#TITLE HERE</a:t>
            </a:r>
            <a:endParaRPr kumimoji="1" lang="ko" altLang="en-US" sz="1200" b="1" dirty="0">
              <a:solidFill>
                <a:schemeClr val="accent1">
                  <a:lumMod val="60000"/>
                  <a:lumOff val="40000"/>
                </a:schemeClr>
              </a:solidFill>
            </a:endParaRPr>
          </a:p>
        </p:txBody>
      </p:sp>
      <p:sp>
        <p:nvSpPr>
          <p:cNvPr id="14" name="TextBox 50">
            <a:extLst>
              <a:ext uri="{FF2B5EF4-FFF2-40B4-BE49-F238E27FC236}">
                <a16:creationId xmlns:a16="http://schemas.microsoft.com/office/drawing/2014/main" id="{FBFF9129-08DF-419B-B2AF-9383834E61D6}"/>
              </a:ext>
            </a:extLst>
          </p:cNvPr>
          <p:cNvSpPr txBox="1"/>
          <p:nvPr/>
        </p:nvSpPr>
        <p:spPr>
          <a:xfrm>
            <a:off x="1261613" y="4411015"/>
            <a:ext cx="5222738" cy="8947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en-US" altLang="ko-KR" sz="1200" dirty="0">
                <a:solidFill>
                  <a:schemeClr val="tx1">
                    <a:lumMod val="65000"/>
                    <a:lumOff val="35000"/>
                  </a:schemeClr>
                </a:solidFill>
              </a:rPr>
              <a:t>Lorem ipsum dolor sit </a:t>
            </a:r>
            <a:r>
              <a:rPr lang="en-US" altLang="ko-KR" sz="1200" dirty="0" err="1">
                <a:solidFill>
                  <a:schemeClr val="tx1">
                    <a:lumMod val="65000"/>
                    <a:lumOff val="35000"/>
                  </a:schemeClr>
                </a:solidFill>
              </a:rPr>
              <a:t>amet</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diam</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torquatos</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maiestatis</a:t>
            </a:r>
            <a:r>
              <a:rPr lang="en-US" altLang="ko-KR" sz="1200" dirty="0">
                <a:solidFill>
                  <a:schemeClr val="tx1">
                    <a:lumMod val="65000"/>
                    <a:lumOff val="35000"/>
                  </a:schemeClr>
                </a:solidFill>
              </a:rPr>
              <a:t> ad </a:t>
            </a:r>
            <a:r>
              <a:rPr lang="en-US" altLang="ko-KR" sz="1200" dirty="0" err="1">
                <a:solidFill>
                  <a:schemeClr val="tx1">
                    <a:lumMod val="65000"/>
                    <a:lumOff val="35000"/>
                  </a:schemeClr>
                </a:solidFill>
              </a:rPr>
              <a:t>vix</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mel</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integre</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omnesque</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laboramus</a:t>
            </a:r>
            <a:r>
              <a:rPr lang="en-US" altLang="ko-KR" sz="1200" dirty="0">
                <a:solidFill>
                  <a:schemeClr val="tx1">
                    <a:lumMod val="65000"/>
                    <a:lumOff val="35000"/>
                  </a:schemeClr>
                </a:solidFill>
              </a:rPr>
              <a:t> id. Ne qui </a:t>
            </a:r>
            <a:r>
              <a:rPr lang="en-US" altLang="ko-KR" sz="1200" dirty="0" err="1">
                <a:solidFill>
                  <a:schemeClr val="tx1">
                    <a:lumMod val="65000"/>
                    <a:lumOff val="35000"/>
                  </a:schemeClr>
                </a:solidFill>
              </a:rPr>
              <a:t>euismod</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disputationi</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Nec</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dicant</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urbanitas</a:t>
            </a:r>
            <a:r>
              <a:rPr lang="en-US" altLang="ko-KR" sz="1200" dirty="0">
                <a:solidFill>
                  <a:schemeClr val="tx1">
                    <a:lumMod val="65000"/>
                    <a:lumOff val="35000"/>
                  </a:schemeClr>
                </a:solidFill>
              </a:rPr>
              <a:t> philosophia </a:t>
            </a:r>
            <a:r>
              <a:rPr lang="en-US" altLang="ko-KR" sz="1200" dirty="0" err="1">
                <a:solidFill>
                  <a:schemeClr val="tx1">
                    <a:lumMod val="65000"/>
                    <a:lumOff val="35000"/>
                  </a:schemeClr>
                </a:solidFill>
              </a:rPr>
              <a:t>te</a:t>
            </a:r>
            <a:r>
              <a:rPr lang="en-US" altLang="ko-KR" sz="1200" dirty="0">
                <a:solidFill>
                  <a:schemeClr val="tx1">
                    <a:lumMod val="65000"/>
                    <a:lumOff val="35000"/>
                  </a:schemeClr>
                </a:solidFill>
              </a:rPr>
              <a:t>, ad vim </a:t>
            </a:r>
            <a:r>
              <a:rPr lang="en-US" altLang="ko-KR" sz="1200" dirty="0" err="1">
                <a:solidFill>
                  <a:schemeClr val="tx1">
                    <a:lumMod val="65000"/>
                    <a:lumOff val="35000"/>
                  </a:schemeClr>
                </a:solidFill>
              </a:rPr>
              <a:t>quodsi</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meliore</a:t>
            </a:r>
            <a:r>
              <a:rPr lang="en-US" altLang="ko-KR" sz="1200" dirty="0">
                <a:solidFill>
                  <a:schemeClr val="tx1">
                    <a:lumMod val="65000"/>
                    <a:lumOff val="35000"/>
                  </a:schemeClr>
                </a:solidFill>
              </a:rPr>
              <a:t> </a:t>
            </a:r>
            <a:r>
              <a:rPr lang="en-US" altLang="ko-KR" sz="1200" dirty="0" err="1">
                <a:solidFill>
                  <a:schemeClr val="tx1">
                    <a:lumMod val="65000"/>
                    <a:lumOff val="35000"/>
                  </a:schemeClr>
                </a:solidFill>
              </a:rPr>
              <a:t>feugait</a:t>
            </a:r>
            <a:r>
              <a:rPr lang="en-US" altLang="ko-KR" sz="1200" dirty="0">
                <a:solidFill>
                  <a:schemeClr val="tx1">
                    <a:lumMod val="65000"/>
                    <a:lumOff val="35000"/>
                  </a:schemeClr>
                </a:solidFill>
              </a:rPr>
              <a:t> an.</a:t>
            </a:r>
          </a:p>
        </p:txBody>
      </p:sp>
      <p:grpSp>
        <p:nvGrpSpPr>
          <p:cNvPr id="44" name="그룹 43">
            <a:extLst>
              <a:ext uri="{FF2B5EF4-FFF2-40B4-BE49-F238E27FC236}">
                <a16:creationId xmlns:a16="http://schemas.microsoft.com/office/drawing/2014/main" id="{EC4CDD1F-12A5-4BF2-81C5-B50A4ED2BC36}"/>
              </a:ext>
            </a:extLst>
          </p:cNvPr>
          <p:cNvGrpSpPr/>
          <p:nvPr/>
        </p:nvGrpSpPr>
        <p:grpSpPr>
          <a:xfrm>
            <a:off x="1378255" y="3156332"/>
            <a:ext cx="319531" cy="289768"/>
            <a:chOff x="5103824" y="2349502"/>
            <a:chExt cx="903286" cy="819150"/>
          </a:xfrm>
          <a:solidFill>
            <a:schemeClr val="bg1"/>
          </a:solidFill>
        </p:grpSpPr>
        <p:sp>
          <p:nvSpPr>
            <p:cNvPr id="45" name="Freeform 277">
              <a:extLst>
                <a:ext uri="{FF2B5EF4-FFF2-40B4-BE49-F238E27FC236}">
                  <a16:creationId xmlns:a16="http://schemas.microsoft.com/office/drawing/2014/main" id="{6AB1CE59-05A7-422D-BE79-A934247B8642}"/>
                </a:ext>
              </a:extLst>
            </p:cNvPr>
            <p:cNvSpPr>
              <a:spLocks noEditPoints="1"/>
            </p:cNvSpPr>
            <p:nvPr/>
          </p:nvSpPr>
          <p:spPr bwMode="auto">
            <a:xfrm>
              <a:off x="5103824" y="2349502"/>
              <a:ext cx="153987"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7" y="0"/>
                    <a:pt x="139" y="31"/>
                    <a:pt x="139" y="69"/>
                  </a:cubicBezTo>
                  <a:cubicBezTo>
                    <a:pt x="139" y="107"/>
                    <a:pt x="107" y="138"/>
                    <a:pt x="69" y="138"/>
                  </a:cubicBezTo>
                  <a:close/>
                  <a:moveTo>
                    <a:pt x="69" y="28"/>
                  </a:moveTo>
                  <a:cubicBezTo>
                    <a:pt x="46" y="28"/>
                    <a:pt x="28" y="46"/>
                    <a:pt x="28" y="69"/>
                  </a:cubicBezTo>
                  <a:cubicBezTo>
                    <a:pt x="28" y="92"/>
                    <a:pt x="46"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78">
              <a:extLst>
                <a:ext uri="{FF2B5EF4-FFF2-40B4-BE49-F238E27FC236}">
                  <a16:creationId xmlns:a16="http://schemas.microsoft.com/office/drawing/2014/main" id="{588CCD21-3906-4AD4-88E9-7AA94127EFE4}"/>
                </a:ext>
              </a:extLst>
            </p:cNvPr>
            <p:cNvSpPr>
              <a:spLocks noEditPoints="1"/>
            </p:cNvSpPr>
            <p:nvPr/>
          </p:nvSpPr>
          <p:spPr bwMode="auto">
            <a:xfrm>
              <a:off x="5851535" y="2349502"/>
              <a:ext cx="155575"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8" y="0"/>
                    <a:pt x="139" y="31"/>
                    <a:pt x="139" y="69"/>
                  </a:cubicBezTo>
                  <a:cubicBezTo>
                    <a:pt x="139" y="107"/>
                    <a:pt x="108" y="138"/>
                    <a:pt x="69" y="138"/>
                  </a:cubicBezTo>
                  <a:close/>
                  <a:moveTo>
                    <a:pt x="69" y="28"/>
                  </a:moveTo>
                  <a:cubicBezTo>
                    <a:pt x="47" y="28"/>
                    <a:pt x="28" y="46"/>
                    <a:pt x="28" y="69"/>
                  </a:cubicBezTo>
                  <a:cubicBezTo>
                    <a:pt x="28" y="92"/>
                    <a:pt x="47"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79">
              <a:extLst>
                <a:ext uri="{FF2B5EF4-FFF2-40B4-BE49-F238E27FC236}">
                  <a16:creationId xmlns:a16="http://schemas.microsoft.com/office/drawing/2014/main" id="{CDE73DFE-B33B-4F53-B0AD-B35DB8971823}"/>
                </a:ext>
              </a:extLst>
            </p:cNvPr>
            <p:cNvSpPr>
              <a:spLocks/>
            </p:cNvSpPr>
            <p:nvPr/>
          </p:nvSpPr>
          <p:spPr bwMode="auto">
            <a:xfrm>
              <a:off x="5227648" y="2411414"/>
              <a:ext cx="655637" cy="31750"/>
            </a:xfrm>
            <a:custGeom>
              <a:avLst/>
              <a:gdLst>
                <a:gd name="T0" fmla="*/ 575 w 589"/>
                <a:gd name="T1" fmla="*/ 28 h 28"/>
                <a:gd name="T2" fmla="*/ 14 w 589"/>
                <a:gd name="T3" fmla="*/ 28 h 28"/>
                <a:gd name="T4" fmla="*/ 0 w 589"/>
                <a:gd name="T5" fmla="*/ 14 h 28"/>
                <a:gd name="T6" fmla="*/ 14 w 589"/>
                <a:gd name="T7" fmla="*/ 0 h 28"/>
                <a:gd name="T8" fmla="*/ 575 w 589"/>
                <a:gd name="T9" fmla="*/ 0 h 28"/>
                <a:gd name="T10" fmla="*/ 589 w 589"/>
                <a:gd name="T11" fmla="*/ 14 h 28"/>
                <a:gd name="T12" fmla="*/ 575 w 589"/>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89" h="28">
                  <a:moveTo>
                    <a:pt x="575" y="28"/>
                  </a:moveTo>
                  <a:cubicBezTo>
                    <a:pt x="14" y="28"/>
                    <a:pt x="14" y="28"/>
                    <a:pt x="14" y="28"/>
                  </a:cubicBezTo>
                  <a:cubicBezTo>
                    <a:pt x="6" y="28"/>
                    <a:pt x="0" y="22"/>
                    <a:pt x="0" y="14"/>
                  </a:cubicBezTo>
                  <a:cubicBezTo>
                    <a:pt x="0" y="6"/>
                    <a:pt x="6" y="0"/>
                    <a:pt x="14" y="0"/>
                  </a:cubicBezTo>
                  <a:cubicBezTo>
                    <a:pt x="575" y="0"/>
                    <a:pt x="575" y="0"/>
                    <a:pt x="575" y="0"/>
                  </a:cubicBezTo>
                  <a:cubicBezTo>
                    <a:pt x="583" y="0"/>
                    <a:pt x="589" y="6"/>
                    <a:pt x="589" y="14"/>
                  </a:cubicBezTo>
                  <a:cubicBezTo>
                    <a:pt x="589" y="22"/>
                    <a:pt x="583" y="28"/>
                    <a:pt x="57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280">
              <a:extLst>
                <a:ext uri="{FF2B5EF4-FFF2-40B4-BE49-F238E27FC236}">
                  <a16:creationId xmlns:a16="http://schemas.microsoft.com/office/drawing/2014/main" id="{F6324F47-4A4F-4297-8541-EB6753385924}"/>
                </a:ext>
              </a:extLst>
            </p:cNvPr>
            <p:cNvSpPr>
              <a:spLocks/>
            </p:cNvSpPr>
            <p:nvPr/>
          </p:nvSpPr>
          <p:spPr bwMode="auto">
            <a:xfrm>
              <a:off x="5189549" y="2611439"/>
              <a:ext cx="731837" cy="557213"/>
            </a:xfrm>
            <a:custGeom>
              <a:avLst/>
              <a:gdLst>
                <a:gd name="T0" fmla="*/ 643 w 657"/>
                <a:gd name="T1" fmla="*/ 501 h 501"/>
                <a:gd name="T2" fmla="*/ 571 w 657"/>
                <a:gd name="T3" fmla="*/ 501 h 501"/>
                <a:gd name="T4" fmla="*/ 557 w 657"/>
                <a:gd name="T5" fmla="*/ 487 h 501"/>
                <a:gd name="T6" fmla="*/ 571 w 657"/>
                <a:gd name="T7" fmla="*/ 473 h 501"/>
                <a:gd name="T8" fmla="*/ 629 w 657"/>
                <a:gd name="T9" fmla="*/ 473 h 501"/>
                <a:gd name="T10" fmla="*/ 629 w 657"/>
                <a:gd name="T11" fmla="*/ 123 h 501"/>
                <a:gd name="T12" fmla="*/ 487 w 657"/>
                <a:gd name="T13" fmla="*/ 123 h 501"/>
                <a:gd name="T14" fmla="*/ 474 w 657"/>
                <a:gd name="T15" fmla="*/ 113 h 501"/>
                <a:gd name="T16" fmla="*/ 328 w 657"/>
                <a:gd name="T17" fmla="*/ 28 h 501"/>
                <a:gd name="T18" fmla="*/ 183 w 657"/>
                <a:gd name="T19" fmla="*/ 113 h 501"/>
                <a:gd name="T20" fmla="*/ 170 w 657"/>
                <a:gd name="T21" fmla="*/ 123 h 501"/>
                <a:gd name="T22" fmla="*/ 28 w 657"/>
                <a:gd name="T23" fmla="*/ 123 h 501"/>
                <a:gd name="T24" fmla="*/ 28 w 657"/>
                <a:gd name="T25" fmla="*/ 473 h 501"/>
                <a:gd name="T26" fmla="*/ 508 w 657"/>
                <a:gd name="T27" fmla="*/ 473 h 501"/>
                <a:gd name="T28" fmla="*/ 522 w 657"/>
                <a:gd name="T29" fmla="*/ 487 h 501"/>
                <a:gd name="T30" fmla="*/ 508 w 657"/>
                <a:gd name="T31" fmla="*/ 501 h 501"/>
                <a:gd name="T32" fmla="*/ 14 w 657"/>
                <a:gd name="T33" fmla="*/ 501 h 501"/>
                <a:gd name="T34" fmla="*/ 0 w 657"/>
                <a:gd name="T35" fmla="*/ 487 h 501"/>
                <a:gd name="T36" fmla="*/ 0 w 657"/>
                <a:gd name="T37" fmla="*/ 109 h 501"/>
                <a:gd name="T38" fmla="*/ 14 w 657"/>
                <a:gd name="T39" fmla="*/ 95 h 501"/>
                <a:gd name="T40" fmla="*/ 160 w 657"/>
                <a:gd name="T41" fmla="*/ 95 h 501"/>
                <a:gd name="T42" fmla="*/ 328 w 657"/>
                <a:gd name="T43" fmla="*/ 0 h 501"/>
                <a:gd name="T44" fmla="*/ 497 w 657"/>
                <a:gd name="T45" fmla="*/ 95 h 501"/>
                <a:gd name="T46" fmla="*/ 643 w 657"/>
                <a:gd name="T47" fmla="*/ 95 h 501"/>
                <a:gd name="T48" fmla="*/ 657 w 657"/>
                <a:gd name="T49" fmla="*/ 109 h 501"/>
                <a:gd name="T50" fmla="*/ 657 w 657"/>
                <a:gd name="T51" fmla="*/ 487 h 501"/>
                <a:gd name="T52" fmla="*/ 643 w 657"/>
                <a:gd name="T53"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501">
                  <a:moveTo>
                    <a:pt x="643" y="501"/>
                  </a:moveTo>
                  <a:cubicBezTo>
                    <a:pt x="571" y="501"/>
                    <a:pt x="571" y="501"/>
                    <a:pt x="571" y="501"/>
                  </a:cubicBezTo>
                  <a:cubicBezTo>
                    <a:pt x="564" y="501"/>
                    <a:pt x="557" y="495"/>
                    <a:pt x="557" y="487"/>
                  </a:cubicBezTo>
                  <a:cubicBezTo>
                    <a:pt x="557" y="479"/>
                    <a:pt x="564" y="473"/>
                    <a:pt x="571" y="473"/>
                  </a:cubicBezTo>
                  <a:cubicBezTo>
                    <a:pt x="629" y="473"/>
                    <a:pt x="629" y="473"/>
                    <a:pt x="629" y="473"/>
                  </a:cubicBezTo>
                  <a:cubicBezTo>
                    <a:pt x="629" y="123"/>
                    <a:pt x="629" y="123"/>
                    <a:pt x="629" y="123"/>
                  </a:cubicBezTo>
                  <a:cubicBezTo>
                    <a:pt x="487" y="123"/>
                    <a:pt x="487" y="123"/>
                    <a:pt x="487" y="123"/>
                  </a:cubicBezTo>
                  <a:cubicBezTo>
                    <a:pt x="481" y="123"/>
                    <a:pt x="476" y="119"/>
                    <a:pt x="474" y="113"/>
                  </a:cubicBezTo>
                  <a:cubicBezTo>
                    <a:pt x="458" y="64"/>
                    <a:pt x="397" y="28"/>
                    <a:pt x="328" y="28"/>
                  </a:cubicBezTo>
                  <a:cubicBezTo>
                    <a:pt x="260" y="28"/>
                    <a:pt x="199" y="64"/>
                    <a:pt x="183" y="113"/>
                  </a:cubicBezTo>
                  <a:cubicBezTo>
                    <a:pt x="181" y="119"/>
                    <a:pt x="176" y="123"/>
                    <a:pt x="170" y="123"/>
                  </a:cubicBezTo>
                  <a:cubicBezTo>
                    <a:pt x="28" y="123"/>
                    <a:pt x="28" y="123"/>
                    <a:pt x="28" y="123"/>
                  </a:cubicBezTo>
                  <a:cubicBezTo>
                    <a:pt x="28" y="473"/>
                    <a:pt x="28" y="473"/>
                    <a:pt x="28" y="473"/>
                  </a:cubicBezTo>
                  <a:cubicBezTo>
                    <a:pt x="508" y="473"/>
                    <a:pt x="508" y="473"/>
                    <a:pt x="508" y="473"/>
                  </a:cubicBezTo>
                  <a:cubicBezTo>
                    <a:pt x="515" y="473"/>
                    <a:pt x="522" y="479"/>
                    <a:pt x="522" y="487"/>
                  </a:cubicBezTo>
                  <a:cubicBezTo>
                    <a:pt x="522" y="495"/>
                    <a:pt x="515" y="501"/>
                    <a:pt x="508" y="501"/>
                  </a:cubicBezTo>
                  <a:cubicBezTo>
                    <a:pt x="14" y="501"/>
                    <a:pt x="14" y="501"/>
                    <a:pt x="14" y="501"/>
                  </a:cubicBezTo>
                  <a:cubicBezTo>
                    <a:pt x="6" y="501"/>
                    <a:pt x="0" y="495"/>
                    <a:pt x="0" y="487"/>
                  </a:cubicBezTo>
                  <a:cubicBezTo>
                    <a:pt x="0" y="109"/>
                    <a:pt x="0" y="109"/>
                    <a:pt x="0" y="109"/>
                  </a:cubicBezTo>
                  <a:cubicBezTo>
                    <a:pt x="0" y="101"/>
                    <a:pt x="6" y="95"/>
                    <a:pt x="14" y="95"/>
                  </a:cubicBezTo>
                  <a:cubicBezTo>
                    <a:pt x="160" y="95"/>
                    <a:pt x="160" y="95"/>
                    <a:pt x="160" y="95"/>
                  </a:cubicBezTo>
                  <a:cubicBezTo>
                    <a:pt x="183" y="38"/>
                    <a:pt x="251" y="0"/>
                    <a:pt x="328" y="0"/>
                  </a:cubicBezTo>
                  <a:cubicBezTo>
                    <a:pt x="406" y="0"/>
                    <a:pt x="473" y="38"/>
                    <a:pt x="497" y="95"/>
                  </a:cubicBezTo>
                  <a:cubicBezTo>
                    <a:pt x="643" y="95"/>
                    <a:pt x="643" y="95"/>
                    <a:pt x="643" y="95"/>
                  </a:cubicBezTo>
                  <a:cubicBezTo>
                    <a:pt x="651" y="95"/>
                    <a:pt x="657" y="101"/>
                    <a:pt x="657" y="109"/>
                  </a:cubicBezTo>
                  <a:cubicBezTo>
                    <a:pt x="657" y="487"/>
                    <a:pt x="657" y="487"/>
                    <a:pt x="657" y="487"/>
                  </a:cubicBezTo>
                  <a:cubicBezTo>
                    <a:pt x="657" y="495"/>
                    <a:pt x="651" y="501"/>
                    <a:pt x="643"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281">
              <a:extLst>
                <a:ext uri="{FF2B5EF4-FFF2-40B4-BE49-F238E27FC236}">
                  <a16:creationId xmlns:a16="http://schemas.microsoft.com/office/drawing/2014/main" id="{52D2AF31-D147-4CC6-A7EF-C4383DA28209}"/>
                </a:ext>
              </a:extLst>
            </p:cNvPr>
            <p:cNvSpPr>
              <a:spLocks/>
            </p:cNvSpPr>
            <p:nvPr/>
          </p:nvSpPr>
          <p:spPr bwMode="auto">
            <a:xfrm>
              <a:off x="5292736" y="2411414"/>
              <a:ext cx="31750"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7" y="302"/>
                    <a:pt x="0" y="296"/>
                    <a:pt x="0" y="288"/>
                  </a:cubicBezTo>
                  <a:cubicBezTo>
                    <a:pt x="0" y="14"/>
                    <a:pt x="0" y="14"/>
                    <a:pt x="0" y="14"/>
                  </a:cubicBezTo>
                  <a:cubicBezTo>
                    <a:pt x="0" y="6"/>
                    <a:pt x="7"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282">
              <a:extLst>
                <a:ext uri="{FF2B5EF4-FFF2-40B4-BE49-F238E27FC236}">
                  <a16:creationId xmlns:a16="http://schemas.microsoft.com/office/drawing/2014/main" id="{35CBADD9-5131-495C-AB56-62F28A846DA8}"/>
                </a:ext>
              </a:extLst>
            </p:cNvPr>
            <p:cNvSpPr>
              <a:spLocks/>
            </p:cNvSpPr>
            <p:nvPr/>
          </p:nvSpPr>
          <p:spPr bwMode="auto">
            <a:xfrm>
              <a:off x="5786448" y="2411414"/>
              <a:ext cx="30162"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6" y="302"/>
                    <a:pt x="0" y="296"/>
                    <a:pt x="0" y="288"/>
                  </a:cubicBezTo>
                  <a:cubicBezTo>
                    <a:pt x="0" y="14"/>
                    <a:pt x="0" y="14"/>
                    <a:pt x="0" y="14"/>
                  </a:cubicBezTo>
                  <a:cubicBezTo>
                    <a:pt x="0" y="6"/>
                    <a:pt x="6"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283">
              <a:extLst>
                <a:ext uri="{FF2B5EF4-FFF2-40B4-BE49-F238E27FC236}">
                  <a16:creationId xmlns:a16="http://schemas.microsoft.com/office/drawing/2014/main" id="{EEF6288D-DA4E-4CEE-9BBB-EDFD1FB0879C}"/>
                </a:ext>
              </a:extLst>
            </p:cNvPr>
            <p:cNvSpPr>
              <a:spLocks noEditPoints="1"/>
            </p:cNvSpPr>
            <p:nvPr/>
          </p:nvSpPr>
          <p:spPr bwMode="auto">
            <a:xfrm>
              <a:off x="5345123" y="2898777"/>
              <a:ext cx="125412" cy="180975"/>
            </a:xfrm>
            <a:custGeom>
              <a:avLst/>
              <a:gdLst>
                <a:gd name="T0" fmla="*/ 69 w 113"/>
                <a:gd name="T1" fmla="*/ 0 h 162"/>
                <a:gd name="T2" fmla="*/ 86 w 113"/>
                <a:gd name="T3" fmla="*/ 3 h 162"/>
                <a:gd name="T4" fmla="*/ 100 w 113"/>
                <a:gd name="T5" fmla="*/ 13 h 162"/>
                <a:gd name="T6" fmla="*/ 110 w 113"/>
                <a:gd name="T7" fmla="*/ 27 h 162"/>
                <a:gd name="T8" fmla="*/ 113 w 113"/>
                <a:gd name="T9" fmla="*/ 44 h 162"/>
                <a:gd name="T10" fmla="*/ 113 w 113"/>
                <a:gd name="T11" fmla="*/ 51 h 162"/>
                <a:gd name="T12" fmla="*/ 110 w 113"/>
                <a:gd name="T13" fmla="*/ 68 h 162"/>
                <a:gd name="T14" fmla="*/ 100 w 113"/>
                <a:gd name="T15" fmla="*/ 82 h 162"/>
                <a:gd name="T16" fmla="*/ 86 w 113"/>
                <a:gd name="T17" fmla="*/ 91 h 162"/>
                <a:gd name="T18" fmla="*/ 69 w 113"/>
                <a:gd name="T19" fmla="*/ 95 h 162"/>
                <a:gd name="T20" fmla="*/ 28 w 113"/>
                <a:gd name="T21" fmla="*/ 95 h 162"/>
                <a:gd name="T22" fmla="*/ 28 w 113"/>
                <a:gd name="T23" fmla="*/ 162 h 162"/>
                <a:gd name="T24" fmla="*/ 0 w 113"/>
                <a:gd name="T25" fmla="*/ 162 h 162"/>
                <a:gd name="T26" fmla="*/ 0 w 113"/>
                <a:gd name="T27" fmla="*/ 0 h 162"/>
                <a:gd name="T28" fmla="*/ 69 w 113"/>
                <a:gd name="T29" fmla="*/ 0 h 162"/>
                <a:gd name="T30" fmla="*/ 28 w 113"/>
                <a:gd name="T31" fmla="*/ 28 h 162"/>
                <a:gd name="T32" fmla="*/ 28 w 113"/>
                <a:gd name="T33" fmla="*/ 66 h 162"/>
                <a:gd name="T34" fmla="*/ 64 w 113"/>
                <a:gd name="T35" fmla="*/ 66 h 162"/>
                <a:gd name="T36" fmla="*/ 79 w 113"/>
                <a:gd name="T37" fmla="*/ 61 h 162"/>
                <a:gd name="T38" fmla="*/ 84 w 113"/>
                <a:gd name="T39" fmla="*/ 47 h 162"/>
                <a:gd name="T40" fmla="*/ 79 w 113"/>
                <a:gd name="T41" fmla="*/ 34 h 162"/>
                <a:gd name="T42" fmla="*/ 64 w 113"/>
                <a:gd name="T43" fmla="*/ 28 h 162"/>
                <a:gd name="T44" fmla="*/ 28 w 113"/>
                <a:gd name="T45" fmla="*/ 2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162">
                  <a:moveTo>
                    <a:pt x="69" y="0"/>
                  </a:moveTo>
                  <a:cubicBezTo>
                    <a:pt x="75" y="0"/>
                    <a:pt x="81" y="1"/>
                    <a:pt x="86" y="3"/>
                  </a:cubicBezTo>
                  <a:cubicBezTo>
                    <a:pt x="92" y="6"/>
                    <a:pt x="96" y="9"/>
                    <a:pt x="100" y="13"/>
                  </a:cubicBezTo>
                  <a:cubicBezTo>
                    <a:pt x="104" y="17"/>
                    <a:pt x="107" y="21"/>
                    <a:pt x="110" y="27"/>
                  </a:cubicBezTo>
                  <a:cubicBezTo>
                    <a:pt x="112" y="32"/>
                    <a:pt x="113" y="38"/>
                    <a:pt x="113" y="44"/>
                  </a:cubicBezTo>
                  <a:cubicBezTo>
                    <a:pt x="113" y="51"/>
                    <a:pt x="113" y="51"/>
                    <a:pt x="113" y="51"/>
                  </a:cubicBezTo>
                  <a:cubicBezTo>
                    <a:pt x="113" y="57"/>
                    <a:pt x="112" y="63"/>
                    <a:pt x="110" y="68"/>
                  </a:cubicBezTo>
                  <a:cubicBezTo>
                    <a:pt x="107" y="73"/>
                    <a:pt x="104" y="78"/>
                    <a:pt x="100" y="82"/>
                  </a:cubicBezTo>
                  <a:cubicBezTo>
                    <a:pt x="96" y="86"/>
                    <a:pt x="92" y="89"/>
                    <a:pt x="86" y="91"/>
                  </a:cubicBezTo>
                  <a:cubicBezTo>
                    <a:pt x="81" y="94"/>
                    <a:pt x="75" y="95"/>
                    <a:pt x="69" y="95"/>
                  </a:cubicBezTo>
                  <a:cubicBezTo>
                    <a:pt x="28" y="95"/>
                    <a:pt x="28" y="95"/>
                    <a:pt x="28" y="95"/>
                  </a:cubicBezTo>
                  <a:cubicBezTo>
                    <a:pt x="28" y="162"/>
                    <a:pt x="28" y="162"/>
                    <a:pt x="28" y="162"/>
                  </a:cubicBezTo>
                  <a:cubicBezTo>
                    <a:pt x="0" y="162"/>
                    <a:pt x="0" y="162"/>
                    <a:pt x="0" y="162"/>
                  </a:cubicBezTo>
                  <a:cubicBezTo>
                    <a:pt x="0" y="0"/>
                    <a:pt x="0" y="0"/>
                    <a:pt x="0" y="0"/>
                  </a:cubicBezTo>
                  <a:lnTo>
                    <a:pt x="69" y="0"/>
                  </a:lnTo>
                  <a:close/>
                  <a:moveTo>
                    <a:pt x="28" y="28"/>
                  </a:moveTo>
                  <a:cubicBezTo>
                    <a:pt x="28" y="66"/>
                    <a:pt x="28" y="66"/>
                    <a:pt x="28" y="66"/>
                  </a:cubicBezTo>
                  <a:cubicBezTo>
                    <a:pt x="64" y="66"/>
                    <a:pt x="64" y="66"/>
                    <a:pt x="64" y="66"/>
                  </a:cubicBezTo>
                  <a:cubicBezTo>
                    <a:pt x="71" y="66"/>
                    <a:pt x="76" y="65"/>
                    <a:pt x="79" y="61"/>
                  </a:cubicBezTo>
                  <a:cubicBezTo>
                    <a:pt x="82" y="58"/>
                    <a:pt x="84" y="53"/>
                    <a:pt x="84" y="47"/>
                  </a:cubicBezTo>
                  <a:cubicBezTo>
                    <a:pt x="84" y="42"/>
                    <a:pt x="82" y="37"/>
                    <a:pt x="79" y="34"/>
                  </a:cubicBezTo>
                  <a:cubicBezTo>
                    <a:pt x="76" y="30"/>
                    <a:pt x="71" y="28"/>
                    <a:pt x="64" y="28"/>
                  </a:cubicBez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284">
              <a:extLst>
                <a:ext uri="{FF2B5EF4-FFF2-40B4-BE49-F238E27FC236}">
                  <a16:creationId xmlns:a16="http://schemas.microsoft.com/office/drawing/2014/main" id="{BB24897C-5511-414D-BE4B-ADF268B114B5}"/>
                </a:ext>
              </a:extLst>
            </p:cNvPr>
            <p:cNvSpPr>
              <a:spLocks/>
            </p:cNvSpPr>
            <p:nvPr/>
          </p:nvSpPr>
          <p:spPr bwMode="auto">
            <a:xfrm>
              <a:off x="5492761" y="2898777"/>
              <a:ext cx="125412" cy="180975"/>
            </a:xfrm>
            <a:custGeom>
              <a:avLst/>
              <a:gdLst>
                <a:gd name="T0" fmla="*/ 113 w 113"/>
                <a:gd name="T1" fmla="*/ 115 h 162"/>
                <a:gd name="T2" fmla="*/ 109 w 113"/>
                <a:gd name="T3" fmla="*/ 133 h 162"/>
                <a:gd name="T4" fmla="*/ 99 w 113"/>
                <a:gd name="T5" fmla="*/ 148 h 162"/>
                <a:gd name="T6" fmla="*/ 84 w 113"/>
                <a:gd name="T7" fmla="*/ 158 h 162"/>
                <a:gd name="T8" fmla="*/ 66 w 113"/>
                <a:gd name="T9" fmla="*/ 162 h 162"/>
                <a:gd name="T10" fmla="*/ 48 w 113"/>
                <a:gd name="T11" fmla="*/ 162 h 162"/>
                <a:gd name="T12" fmla="*/ 29 w 113"/>
                <a:gd name="T13" fmla="*/ 158 h 162"/>
                <a:gd name="T14" fmla="*/ 14 w 113"/>
                <a:gd name="T15" fmla="*/ 148 h 162"/>
                <a:gd name="T16" fmla="*/ 4 w 113"/>
                <a:gd name="T17" fmla="*/ 133 h 162"/>
                <a:gd name="T18" fmla="*/ 0 w 113"/>
                <a:gd name="T19" fmla="*/ 115 h 162"/>
                <a:gd name="T20" fmla="*/ 0 w 113"/>
                <a:gd name="T21" fmla="*/ 0 h 162"/>
                <a:gd name="T22" fmla="*/ 30 w 113"/>
                <a:gd name="T23" fmla="*/ 0 h 162"/>
                <a:gd name="T24" fmla="*/ 30 w 113"/>
                <a:gd name="T25" fmla="*/ 113 h 162"/>
                <a:gd name="T26" fmla="*/ 31 w 113"/>
                <a:gd name="T27" fmla="*/ 121 h 162"/>
                <a:gd name="T28" fmla="*/ 35 w 113"/>
                <a:gd name="T29" fmla="*/ 128 h 162"/>
                <a:gd name="T30" fmla="*/ 42 w 113"/>
                <a:gd name="T31" fmla="*/ 132 h 162"/>
                <a:gd name="T32" fmla="*/ 50 w 113"/>
                <a:gd name="T33" fmla="*/ 134 h 162"/>
                <a:gd name="T34" fmla="*/ 64 w 113"/>
                <a:gd name="T35" fmla="*/ 134 h 162"/>
                <a:gd name="T36" fmla="*/ 72 w 113"/>
                <a:gd name="T37" fmla="*/ 132 h 162"/>
                <a:gd name="T38" fmla="*/ 78 w 113"/>
                <a:gd name="T39" fmla="*/ 128 h 162"/>
                <a:gd name="T40" fmla="*/ 82 w 113"/>
                <a:gd name="T41" fmla="*/ 121 h 162"/>
                <a:gd name="T42" fmla="*/ 84 w 113"/>
                <a:gd name="T43" fmla="*/ 113 h 162"/>
                <a:gd name="T44" fmla="*/ 84 w 113"/>
                <a:gd name="T45" fmla="*/ 0 h 162"/>
                <a:gd name="T46" fmla="*/ 113 w 113"/>
                <a:gd name="T47" fmla="*/ 0 h 162"/>
                <a:gd name="T48" fmla="*/ 113 w 113"/>
                <a:gd name="T49"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162">
                  <a:moveTo>
                    <a:pt x="113" y="115"/>
                  </a:moveTo>
                  <a:cubicBezTo>
                    <a:pt x="113" y="121"/>
                    <a:pt x="112" y="127"/>
                    <a:pt x="109" y="133"/>
                  </a:cubicBezTo>
                  <a:cubicBezTo>
                    <a:pt x="107" y="139"/>
                    <a:pt x="103" y="144"/>
                    <a:pt x="99" y="148"/>
                  </a:cubicBezTo>
                  <a:cubicBezTo>
                    <a:pt x="95" y="152"/>
                    <a:pt x="90" y="156"/>
                    <a:pt x="84" y="158"/>
                  </a:cubicBezTo>
                  <a:cubicBezTo>
                    <a:pt x="79" y="161"/>
                    <a:pt x="72" y="162"/>
                    <a:pt x="66" y="162"/>
                  </a:cubicBezTo>
                  <a:cubicBezTo>
                    <a:pt x="48" y="162"/>
                    <a:pt x="48" y="162"/>
                    <a:pt x="48" y="162"/>
                  </a:cubicBezTo>
                  <a:cubicBezTo>
                    <a:pt x="41" y="162"/>
                    <a:pt x="35" y="161"/>
                    <a:pt x="29" y="158"/>
                  </a:cubicBezTo>
                  <a:cubicBezTo>
                    <a:pt x="24" y="156"/>
                    <a:pt x="19" y="152"/>
                    <a:pt x="14" y="148"/>
                  </a:cubicBezTo>
                  <a:cubicBezTo>
                    <a:pt x="10" y="144"/>
                    <a:pt x="6" y="139"/>
                    <a:pt x="4" y="133"/>
                  </a:cubicBezTo>
                  <a:cubicBezTo>
                    <a:pt x="2" y="127"/>
                    <a:pt x="0" y="121"/>
                    <a:pt x="0" y="115"/>
                  </a:cubicBezTo>
                  <a:cubicBezTo>
                    <a:pt x="0" y="0"/>
                    <a:pt x="0" y="0"/>
                    <a:pt x="0" y="0"/>
                  </a:cubicBezTo>
                  <a:cubicBezTo>
                    <a:pt x="30" y="0"/>
                    <a:pt x="30" y="0"/>
                    <a:pt x="30" y="0"/>
                  </a:cubicBezTo>
                  <a:cubicBezTo>
                    <a:pt x="30" y="113"/>
                    <a:pt x="30" y="113"/>
                    <a:pt x="30" y="113"/>
                  </a:cubicBezTo>
                  <a:cubicBezTo>
                    <a:pt x="30" y="116"/>
                    <a:pt x="30" y="119"/>
                    <a:pt x="31" y="121"/>
                  </a:cubicBezTo>
                  <a:cubicBezTo>
                    <a:pt x="32" y="123"/>
                    <a:pt x="34" y="126"/>
                    <a:pt x="35" y="128"/>
                  </a:cubicBezTo>
                  <a:cubicBezTo>
                    <a:pt x="37" y="129"/>
                    <a:pt x="39" y="131"/>
                    <a:pt x="42" y="132"/>
                  </a:cubicBezTo>
                  <a:cubicBezTo>
                    <a:pt x="44" y="133"/>
                    <a:pt x="47" y="134"/>
                    <a:pt x="50" y="134"/>
                  </a:cubicBezTo>
                  <a:cubicBezTo>
                    <a:pt x="64" y="134"/>
                    <a:pt x="64" y="134"/>
                    <a:pt x="64" y="134"/>
                  </a:cubicBezTo>
                  <a:cubicBezTo>
                    <a:pt x="67" y="134"/>
                    <a:pt x="69" y="133"/>
                    <a:pt x="72" y="132"/>
                  </a:cubicBezTo>
                  <a:cubicBezTo>
                    <a:pt x="74" y="131"/>
                    <a:pt x="76" y="129"/>
                    <a:pt x="78" y="128"/>
                  </a:cubicBezTo>
                  <a:cubicBezTo>
                    <a:pt x="80" y="126"/>
                    <a:pt x="81" y="123"/>
                    <a:pt x="82" y="121"/>
                  </a:cubicBezTo>
                  <a:cubicBezTo>
                    <a:pt x="83" y="119"/>
                    <a:pt x="84" y="116"/>
                    <a:pt x="84" y="113"/>
                  </a:cubicBezTo>
                  <a:cubicBezTo>
                    <a:pt x="84" y="0"/>
                    <a:pt x="84" y="0"/>
                    <a:pt x="84" y="0"/>
                  </a:cubicBezTo>
                  <a:cubicBezTo>
                    <a:pt x="113" y="0"/>
                    <a:pt x="113" y="0"/>
                    <a:pt x="113" y="0"/>
                  </a:cubicBezTo>
                  <a:lnTo>
                    <a:pt x="11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Freeform 285">
              <a:extLst>
                <a:ext uri="{FF2B5EF4-FFF2-40B4-BE49-F238E27FC236}">
                  <a16:creationId xmlns:a16="http://schemas.microsoft.com/office/drawing/2014/main" id="{7CD493B4-500D-4401-B299-6746529B2CF3}"/>
                </a:ext>
              </a:extLst>
            </p:cNvPr>
            <p:cNvSpPr>
              <a:spLocks noEditPoints="1"/>
            </p:cNvSpPr>
            <p:nvPr/>
          </p:nvSpPr>
          <p:spPr bwMode="auto">
            <a:xfrm>
              <a:off x="5640398" y="2898777"/>
              <a:ext cx="123825" cy="180975"/>
            </a:xfrm>
            <a:custGeom>
              <a:avLst/>
              <a:gdLst>
                <a:gd name="T0" fmla="*/ 110 w 112"/>
                <a:gd name="T1" fmla="*/ 53 h 162"/>
                <a:gd name="T2" fmla="*/ 107 w 112"/>
                <a:gd name="T3" fmla="*/ 68 h 162"/>
                <a:gd name="T4" fmla="*/ 99 w 112"/>
                <a:gd name="T5" fmla="*/ 81 h 162"/>
                <a:gd name="T6" fmla="*/ 99 w 112"/>
                <a:gd name="T7" fmla="*/ 81 h 162"/>
                <a:gd name="T8" fmla="*/ 109 w 112"/>
                <a:gd name="T9" fmla="*/ 93 h 162"/>
                <a:gd name="T10" fmla="*/ 112 w 112"/>
                <a:gd name="T11" fmla="*/ 109 h 162"/>
                <a:gd name="T12" fmla="*/ 112 w 112"/>
                <a:gd name="T13" fmla="*/ 119 h 162"/>
                <a:gd name="T14" fmla="*/ 109 w 112"/>
                <a:gd name="T15" fmla="*/ 137 h 162"/>
                <a:gd name="T16" fmla="*/ 101 w 112"/>
                <a:gd name="T17" fmla="*/ 151 h 162"/>
                <a:gd name="T18" fmla="*/ 89 w 112"/>
                <a:gd name="T19" fmla="*/ 159 h 162"/>
                <a:gd name="T20" fmla="*/ 73 w 112"/>
                <a:gd name="T21" fmla="*/ 162 h 162"/>
                <a:gd name="T22" fmla="*/ 0 w 112"/>
                <a:gd name="T23" fmla="*/ 162 h 162"/>
                <a:gd name="T24" fmla="*/ 0 w 112"/>
                <a:gd name="T25" fmla="*/ 0 h 162"/>
                <a:gd name="T26" fmla="*/ 71 w 112"/>
                <a:gd name="T27" fmla="*/ 0 h 162"/>
                <a:gd name="T28" fmla="*/ 87 w 112"/>
                <a:gd name="T29" fmla="*/ 3 h 162"/>
                <a:gd name="T30" fmla="*/ 99 w 112"/>
                <a:gd name="T31" fmla="*/ 11 h 162"/>
                <a:gd name="T32" fmla="*/ 107 w 112"/>
                <a:gd name="T33" fmla="*/ 23 h 162"/>
                <a:gd name="T34" fmla="*/ 110 w 112"/>
                <a:gd name="T35" fmla="*/ 39 h 162"/>
                <a:gd name="T36" fmla="*/ 110 w 112"/>
                <a:gd name="T37" fmla="*/ 53 h 162"/>
                <a:gd name="T38" fmla="*/ 28 w 112"/>
                <a:gd name="T39" fmla="*/ 67 h 162"/>
                <a:gd name="T40" fmla="*/ 66 w 112"/>
                <a:gd name="T41" fmla="*/ 67 h 162"/>
                <a:gd name="T42" fmla="*/ 72 w 112"/>
                <a:gd name="T43" fmla="*/ 66 h 162"/>
                <a:gd name="T44" fmla="*/ 77 w 112"/>
                <a:gd name="T45" fmla="*/ 62 h 162"/>
                <a:gd name="T46" fmla="*/ 81 w 112"/>
                <a:gd name="T47" fmla="*/ 56 h 162"/>
                <a:gd name="T48" fmla="*/ 82 w 112"/>
                <a:gd name="T49" fmla="*/ 50 h 162"/>
                <a:gd name="T50" fmla="*/ 82 w 112"/>
                <a:gd name="T51" fmla="*/ 47 h 162"/>
                <a:gd name="T52" fmla="*/ 81 w 112"/>
                <a:gd name="T53" fmla="*/ 40 h 162"/>
                <a:gd name="T54" fmla="*/ 77 w 112"/>
                <a:gd name="T55" fmla="*/ 35 h 162"/>
                <a:gd name="T56" fmla="*/ 72 w 112"/>
                <a:gd name="T57" fmla="*/ 31 h 162"/>
                <a:gd name="T58" fmla="*/ 66 w 112"/>
                <a:gd name="T59" fmla="*/ 29 h 162"/>
                <a:gd name="T60" fmla="*/ 28 w 112"/>
                <a:gd name="T61" fmla="*/ 29 h 162"/>
                <a:gd name="T62" fmla="*/ 28 w 112"/>
                <a:gd name="T63" fmla="*/ 67 h 162"/>
                <a:gd name="T64" fmla="*/ 84 w 112"/>
                <a:gd name="T65" fmla="*/ 112 h 162"/>
                <a:gd name="T66" fmla="*/ 83 w 112"/>
                <a:gd name="T67" fmla="*/ 105 h 162"/>
                <a:gd name="T68" fmla="*/ 79 w 112"/>
                <a:gd name="T69" fmla="*/ 100 h 162"/>
                <a:gd name="T70" fmla="*/ 74 w 112"/>
                <a:gd name="T71" fmla="*/ 96 h 162"/>
                <a:gd name="T72" fmla="*/ 68 w 112"/>
                <a:gd name="T73" fmla="*/ 95 h 162"/>
                <a:gd name="T74" fmla="*/ 28 w 112"/>
                <a:gd name="T75" fmla="*/ 95 h 162"/>
                <a:gd name="T76" fmla="*/ 28 w 112"/>
                <a:gd name="T77" fmla="*/ 132 h 162"/>
                <a:gd name="T78" fmla="*/ 68 w 112"/>
                <a:gd name="T79" fmla="*/ 132 h 162"/>
                <a:gd name="T80" fmla="*/ 74 w 112"/>
                <a:gd name="T81" fmla="*/ 131 h 162"/>
                <a:gd name="T82" fmla="*/ 79 w 112"/>
                <a:gd name="T83" fmla="*/ 127 h 162"/>
                <a:gd name="T84" fmla="*/ 83 w 112"/>
                <a:gd name="T85" fmla="*/ 121 h 162"/>
                <a:gd name="T86" fmla="*/ 84 w 112"/>
                <a:gd name="T87" fmla="*/ 114 h 162"/>
                <a:gd name="T88" fmla="*/ 84 w 112"/>
                <a:gd name="T8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162">
                  <a:moveTo>
                    <a:pt x="110" y="53"/>
                  </a:moveTo>
                  <a:cubicBezTo>
                    <a:pt x="110" y="58"/>
                    <a:pt x="109" y="63"/>
                    <a:pt x="107" y="68"/>
                  </a:cubicBezTo>
                  <a:cubicBezTo>
                    <a:pt x="105" y="73"/>
                    <a:pt x="102" y="77"/>
                    <a:pt x="99" y="81"/>
                  </a:cubicBezTo>
                  <a:cubicBezTo>
                    <a:pt x="99" y="81"/>
                    <a:pt x="99" y="81"/>
                    <a:pt x="99" y="81"/>
                  </a:cubicBezTo>
                  <a:cubicBezTo>
                    <a:pt x="103" y="84"/>
                    <a:pt x="107" y="88"/>
                    <a:pt x="109" y="93"/>
                  </a:cubicBezTo>
                  <a:cubicBezTo>
                    <a:pt x="111" y="98"/>
                    <a:pt x="112" y="104"/>
                    <a:pt x="112" y="109"/>
                  </a:cubicBezTo>
                  <a:cubicBezTo>
                    <a:pt x="112" y="119"/>
                    <a:pt x="112" y="119"/>
                    <a:pt x="112" y="119"/>
                  </a:cubicBezTo>
                  <a:cubicBezTo>
                    <a:pt x="112" y="126"/>
                    <a:pt x="111" y="132"/>
                    <a:pt x="109" y="137"/>
                  </a:cubicBezTo>
                  <a:cubicBezTo>
                    <a:pt x="107" y="142"/>
                    <a:pt x="105" y="147"/>
                    <a:pt x="101" y="151"/>
                  </a:cubicBezTo>
                  <a:cubicBezTo>
                    <a:pt x="98" y="154"/>
                    <a:pt x="94" y="157"/>
                    <a:pt x="89" y="159"/>
                  </a:cubicBezTo>
                  <a:cubicBezTo>
                    <a:pt x="84" y="161"/>
                    <a:pt x="79" y="162"/>
                    <a:pt x="73" y="162"/>
                  </a:cubicBezTo>
                  <a:cubicBezTo>
                    <a:pt x="0" y="162"/>
                    <a:pt x="0" y="162"/>
                    <a:pt x="0" y="162"/>
                  </a:cubicBezTo>
                  <a:cubicBezTo>
                    <a:pt x="0" y="0"/>
                    <a:pt x="0" y="0"/>
                    <a:pt x="0" y="0"/>
                  </a:cubicBezTo>
                  <a:cubicBezTo>
                    <a:pt x="71" y="0"/>
                    <a:pt x="71" y="0"/>
                    <a:pt x="71" y="0"/>
                  </a:cubicBezTo>
                  <a:cubicBezTo>
                    <a:pt x="77" y="0"/>
                    <a:pt x="82" y="1"/>
                    <a:pt x="87" y="3"/>
                  </a:cubicBezTo>
                  <a:cubicBezTo>
                    <a:pt x="92" y="5"/>
                    <a:pt x="96" y="7"/>
                    <a:pt x="99" y="11"/>
                  </a:cubicBezTo>
                  <a:cubicBezTo>
                    <a:pt x="103" y="14"/>
                    <a:pt x="105" y="18"/>
                    <a:pt x="107" y="23"/>
                  </a:cubicBezTo>
                  <a:cubicBezTo>
                    <a:pt x="109" y="28"/>
                    <a:pt x="110" y="34"/>
                    <a:pt x="110" y="39"/>
                  </a:cubicBezTo>
                  <a:lnTo>
                    <a:pt x="110" y="53"/>
                  </a:lnTo>
                  <a:close/>
                  <a:moveTo>
                    <a:pt x="28" y="67"/>
                  </a:moveTo>
                  <a:cubicBezTo>
                    <a:pt x="66" y="67"/>
                    <a:pt x="66" y="67"/>
                    <a:pt x="66" y="67"/>
                  </a:cubicBezTo>
                  <a:cubicBezTo>
                    <a:pt x="68" y="67"/>
                    <a:pt x="70" y="67"/>
                    <a:pt x="72" y="66"/>
                  </a:cubicBezTo>
                  <a:cubicBezTo>
                    <a:pt x="74" y="65"/>
                    <a:pt x="76" y="64"/>
                    <a:pt x="77" y="62"/>
                  </a:cubicBezTo>
                  <a:cubicBezTo>
                    <a:pt x="79" y="60"/>
                    <a:pt x="80" y="59"/>
                    <a:pt x="81" y="56"/>
                  </a:cubicBezTo>
                  <a:cubicBezTo>
                    <a:pt x="82" y="54"/>
                    <a:pt x="82" y="52"/>
                    <a:pt x="82" y="50"/>
                  </a:cubicBezTo>
                  <a:cubicBezTo>
                    <a:pt x="82" y="47"/>
                    <a:pt x="82" y="47"/>
                    <a:pt x="82" y="47"/>
                  </a:cubicBezTo>
                  <a:cubicBezTo>
                    <a:pt x="82" y="45"/>
                    <a:pt x="82" y="42"/>
                    <a:pt x="81" y="40"/>
                  </a:cubicBezTo>
                  <a:cubicBezTo>
                    <a:pt x="80" y="38"/>
                    <a:pt x="79" y="36"/>
                    <a:pt x="77" y="35"/>
                  </a:cubicBezTo>
                  <a:cubicBezTo>
                    <a:pt x="76" y="33"/>
                    <a:pt x="74" y="32"/>
                    <a:pt x="72" y="31"/>
                  </a:cubicBezTo>
                  <a:cubicBezTo>
                    <a:pt x="70" y="30"/>
                    <a:pt x="68" y="29"/>
                    <a:pt x="66" y="29"/>
                  </a:cubicBezTo>
                  <a:cubicBezTo>
                    <a:pt x="28" y="29"/>
                    <a:pt x="28" y="29"/>
                    <a:pt x="28" y="29"/>
                  </a:cubicBezTo>
                  <a:lnTo>
                    <a:pt x="28" y="67"/>
                  </a:lnTo>
                  <a:close/>
                  <a:moveTo>
                    <a:pt x="84" y="112"/>
                  </a:moveTo>
                  <a:cubicBezTo>
                    <a:pt x="84" y="110"/>
                    <a:pt x="84" y="108"/>
                    <a:pt x="83" y="105"/>
                  </a:cubicBezTo>
                  <a:cubicBezTo>
                    <a:pt x="82" y="103"/>
                    <a:pt x="81" y="101"/>
                    <a:pt x="79" y="100"/>
                  </a:cubicBezTo>
                  <a:cubicBezTo>
                    <a:pt x="78" y="98"/>
                    <a:pt x="76" y="97"/>
                    <a:pt x="74" y="96"/>
                  </a:cubicBezTo>
                  <a:cubicBezTo>
                    <a:pt x="72" y="95"/>
                    <a:pt x="70" y="95"/>
                    <a:pt x="68" y="95"/>
                  </a:cubicBezTo>
                  <a:cubicBezTo>
                    <a:pt x="28" y="95"/>
                    <a:pt x="28" y="95"/>
                    <a:pt x="28" y="95"/>
                  </a:cubicBezTo>
                  <a:cubicBezTo>
                    <a:pt x="28" y="132"/>
                    <a:pt x="28" y="132"/>
                    <a:pt x="28" y="132"/>
                  </a:cubicBezTo>
                  <a:cubicBezTo>
                    <a:pt x="68" y="132"/>
                    <a:pt x="68" y="132"/>
                    <a:pt x="68" y="132"/>
                  </a:cubicBezTo>
                  <a:cubicBezTo>
                    <a:pt x="70" y="132"/>
                    <a:pt x="72" y="131"/>
                    <a:pt x="74" y="131"/>
                  </a:cubicBezTo>
                  <a:cubicBezTo>
                    <a:pt x="76" y="130"/>
                    <a:pt x="78" y="128"/>
                    <a:pt x="79" y="127"/>
                  </a:cubicBezTo>
                  <a:cubicBezTo>
                    <a:pt x="81" y="125"/>
                    <a:pt x="82" y="123"/>
                    <a:pt x="83" y="121"/>
                  </a:cubicBezTo>
                  <a:cubicBezTo>
                    <a:pt x="84" y="119"/>
                    <a:pt x="84" y="117"/>
                    <a:pt x="84" y="114"/>
                  </a:cubicBezTo>
                  <a:lnTo>
                    <a:pt x="84"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 name="Freeform 286">
              <a:extLst>
                <a:ext uri="{FF2B5EF4-FFF2-40B4-BE49-F238E27FC236}">
                  <a16:creationId xmlns:a16="http://schemas.microsoft.com/office/drawing/2014/main" id="{0A5ED400-09DE-4E6E-A9EA-46C88D9BA126}"/>
                </a:ext>
              </a:extLst>
            </p:cNvPr>
            <p:cNvSpPr>
              <a:spLocks/>
            </p:cNvSpPr>
            <p:nvPr/>
          </p:nvSpPr>
          <p:spPr bwMode="auto">
            <a:xfrm>
              <a:off x="5461011" y="2732089"/>
              <a:ext cx="188912" cy="127000"/>
            </a:xfrm>
            <a:custGeom>
              <a:avLst/>
              <a:gdLst>
                <a:gd name="T0" fmla="*/ 156 w 170"/>
                <a:gd name="T1" fmla="*/ 0 h 114"/>
                <a:gd name="T2" fmla="*/ 141 w 170"/>
                <a:gd name="T3" fmla="*/ 14 h 114"/>
                <a:gd name="T4" fmla="*/ 152 w 170"/>
                <a:gd name="T5" fmla="*/ 28 h 114"/>
                <a:gd name="T6" fmla="*/ 120 w 170"/>
                <a:gd name="T7" fmla="*/ 68 h 114"/>
                <a:gd name="T8" fmla="*/ 89 w 170"/>
                <a:gd name="T9" fmla="*/ 28 h 114"/>
                <a:gd name="T10" fmla="*/ 99 w 170"/>
                <a:gd name="T11" fmla="*/ 14 h 114"/>
                <a:gd name="T12" fmla="*/ 85 w 170"/>
                <a:gd name="T13" fmla="*/ 0 h 114"/>
                <a:gd name="T14" fmla="*/ 71 w 170"/>
                <a:gd name="T15" fmla="*/ 14 h 114"/>
                <a:gd name="T16" fmla="*/ 81 w 170"/>
                <a:gd name="T17" fmla="*/ 28 h 114"/>
                <a:gd name="T18" fmla="*/ 50 w 170"/>
                <a:gd name="T19" fmla="*/ 68 h 114"/>
                <a:gd name="T20" fmla="*/ 18 w 170"/>
                <a:gd name="T21" fmla="*/ 28 h 114"/>
                <a:gd name="T22" fmla="*/ 28 w 170"/>
                <a:gd name="T23" fmla="*/ 14 h 114"/>
                <a:gd name="T24" fmla="*/ 14 w 170"/>
                <a:gd name="T25" fmla="*/ 0 h 114"/>
                <a:gd name="T26" fmla="*/ 0 w 170"/>
                <a:gd name="T27" fmla="*/ 14 h 114"/>
                <a:gd name="T28" fmla="*/ 14 w 170"/>
                <a:gd name="T29" fmla="*/ 29 h 114"/>
                <a:gd name="T30" fmla="*/ 14 w 170"/>
                <a:gd name="T31" fmla="*/ 114 h 114"/>
                <a:gd name="T32" fmla="*/ 156 w 170"/>
                <a:gd name="T33" fmla="*/ 114 h 114"/>
                <a:gd name="T34" fmla="*/ 156 w 170"/>
                <a:gd name="T35" fmla="*/ 29 h 114"/>
                <a:gd name="T36" fmla="*/ 170 w 170"/>
                <a:gd name="T37" fmla="*/ 14 h 114"/>
                <a:gd name="T38" fmla="*/ 156 w 170"/>
                <a:gd name="T3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114">
                  <a:moveTo>
                    <a:pt x="156" y="0"/>
                  </a:moveTo>
                  <a:cubicBezTo>
                    <a:pt x="148" y="0"/>
                    <a:pt x="141" y="7"/>
                    <a:pt x="141" y="14"/>
                  </a:cubicBezTo>
                  <a:cubicBezTo>
                    <a:pt x="141" y="21"/>
                    <a:pt x="146" y="26"/>
                    <a:pt x="152" y="28"/>
                  </a:cubicBezTo>
                  <a:cubicBezTo>
                    <a:pt x="120" y="68"/>
                    <a:pt x="120" y="68"/>
                    <a:pt x="120" y="68"/>
                  </a:cubicBezTo>
                  <a:cubicBezTo>
                    <a:pt x="89" y="28"/>
                    <a:pt x="89" y="28"/>
                    <a:pt x="89" y="28"/>
                  </a:cubicBezTo>
                  <a:cubicBezTo>
                    <a:pt x="95" y="26"/>
                    <a:pt x="99" y="21"/>
                    <a:pt x="99" y="14"/>
                  </a:cubicBezTo>
                  <a:cubicBezTo>
                    <a:pt x="99" y="7"/>
                    <a:pt x="93" y="0"/>
                    <a:pt x="85" y="0"/>
                  </a:cubicBezTo>
                  <a:cubicBezTo>
                    <a:pt x="77" y="0"/>
                    <a:pt x="71" y="7"/>
                    <a:pt x="71" y="14"/>
                  </a:cubicBezTo>
                  <a:cubicBezTo>
                    <a:pt x="71" y="21"/>
                    <a:pt x="75" y="26"/>
                    <a:pt x="81" y="28"/>
                  </a:cubicBezTo>
                  <a:cubicBezTo>
                    <a:pt x="50" y="68"/>
                    <a:pt x="50" y="68"/>
                    <a:pt x="50" y="68"/>
                  </a:cubicBezTo>
                  <a:cubicBezTo>
                    <a:pt x="18" y="28"/>
                    <a:pt x="18" y="28"/>
                    <a:pt x="18" y="28"/>
                  </a:cubicBezTo>
                  <a:cubicBezTo>
                    <a:pt x="24" y="26"/>
                    <a:pt x="28" y="21"/>
                    <a:pt x="28" y="14"/>
                  </a:cubicBezTo>
                  <a:cubicBezTo>
                    <a:pt x="28" y="7"/>
                    <a:pt x="22" y="0"/>
                    <a:pt x="14" y="0"/>
                  </a:cubicBezTo>
                  <a:cubicBezTo>
                    <a:pt x="6" y="0"/>
                    <a:pt x="0" y="7"/>
                    <a:pt x="0" y="14"/>
                  </a:cubicBezTo>
                  <a:cubicBezTo>
                    <a:pt x="0" y="22"/>
                    <a:pt x="6" y="29"/>
                    <a:pt x="14" y="29"/>
                  </a:cubicBezTo>
                  <a:cubicBezTo>
                    <a:pt x="14" y="114"/>
                    <a:pt x="14" y="114"/>
                    <a:pt x="14" y="114"/>
                  </a:cubicBezTo>
                  <a:cubicBezTo>
                    <a:pt x="156" y="114"/>
                    <a:pt x="156" y="114"/>
                    <a:pt x="156" y="114"/>
                  </a:cubicBezTo>
                  <a:cubicBezTo>
                    <a:pt x="156" y="29"/>
                    <a:pt x="156" y="29"/>
                    <a:pt x="156" y="29"/>
                  </a:cubicBezTo>
                  <a:cubicBezTo>
                    <a:pt x="163" y="29"/>
                    <a:pt x="170" y="22"/>
                    <a:pt x="170" y="14"/>
                  </a:cubicBezTo>
                  <a:cubicBezTo>
                    <a:pt x="170" y="7"/>
                    <a:pt x="163" y="0"/>
                    <a:pt x="156" y="0"/>
                  </a:cubicBezTo>
                </a:path>
              </a:pathLst>
            </a:custGeom>
            <a:grp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55" name="그룹 54">
            <a:extLst>
              <a:ext uri="{FF2B5EF4-FFF2-40B4-BE49-F238E27FC236}">
                <a16:creationId xmlns:a16="http://schemas.microsoft.com/office/drawing/2014/main" id="{5EB1DEA0-442B-4173-9EF8-9C3D8B2928D5}"/>
              </a:ext>
            </a:extLst>
          </p:cNvPr>
          <p:cNvGrpSpPr/>
          <p:nvPr/>
        </p:nvGrpSpPr>
        <p:grpSpPr>
          <a:xfrm>
            <a:off x="2933887" y="3153243"/>
            <a:ext cx="354910" cy="295946"/>
            <a:chOff x="1643060" y="3835402"/>
            <a:chExt cx="1003299" cy="836614"/>
          </a:xfrm>
          <a:solidFill>
            <a:schemeClr val="bg1"/>
          </a:solidFill>
        </p:grpSpPr>
        <p:sp>
          <p:nvSpPr>
            <p:cNvPr id="56" name="Freeform 213">
              <a:extLst>
                <a:ext uri="{FF2B5EF4-FFF2-40B4-BE49-F238E27FC236}">
                  <a16:creationId xmlns:a16="http://schemas.microsoft.com/office/drawing/2014/main" id="{8CD6DE74-862A-4EEA-B4E8-3846410B3A92}"/>
                </a:ext>
              </a:extLst>
            </p:cNvPr>
            <p:cNvSpPr>
              <a:spLocks/>
            </p:cNvSpPr>
            <p:nvPr/>
          </p:nvSpPr>
          <p:spPr bwMode="auto">
            <a:xfrm>
              <a:off x="2319334" y="4116390"/>
              <a:ext cx="182562" cy="31750"/>
            </a:xfrm>
            <a:custGeom>
              <a:avLst/>
              <a:gdLst>
                <a:gd name="T0" fmla="*/ 150 w 164"/>
                <a:gd name="T1" fmla="*/ 28 h 28"/>
                <a:gd name="T2" fmla="*/ 14 w 164"/>
                <a:gd name="T3" fmla="*/ 28 h 28"/>
                <a:gd name="T4" fmla="*/ 0 w 164"/>
                <a:gd name="T5" fmla="*/ 14 h 28"/>
                <a:gd name="T6" fmla="*/ 14 w 164"/>
                <a:gd name="T7" fmla="*/ 0 h 28"/>
                <a:gd name="T8" fmla="*/ 150 w 164"/>
                <a:gd name="T9" fmla="*/ 0 h 28"/>
                <a:gd name="T10" fmla="*/ 164 w 164"/>
                <a:gd name="T11" fmla="*/ 14 h 28"/>
                <a:gd name="T12" fmla="*/ 150 w 16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4" h="28">
                  <a:moveTo>
                    <a:pt x="150" y="28"/>
                  </a:moveTo>
                  <a:cubicBezTo>
                    <a:pt x="14" y="28"/>
                    <a:pt x="14" y="28"/>
                    <a:pt x="14" y="28"/>
                  </a:cubicBezTo>
                  <a:cubicBezTo>
                    <a:pt x="6" y="28"/>
                    <a:pt x="0" y="22"/>
                    <a:pt x="0" y="14"/>
                  </a:cubicBezTo>
                  <a:cubicBezTo>
                    <a:pt x="0" y="7"/>
                    <a:pt x="6" y="0"/>
                    <a:pt x="14" y="0"/>
                  </a:cubicBezTo>
                  <a:cubicBezTo>
                    <a:pt x="150" y="0"/>
                    <a:pt x="150" y="0"/>
                    <a:pt x="150" y="0"/>
                  </a:cubicBezTo>
                  <a:cubicBezTo>
                    <a:pt x="158" y="0"/>
                    <a:pt x="164" y="7"/>
                    <a:pt x="164" y="14"/>
                  </a:cubicBezTo>
                  <a:cubicBezTo>
                    <a:pt x="164" y="22"/>
                    <a:pt x="158" y="28"/>
                    <a:pt x="15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Freeform 214">
              <a:extLst>
                <a:ext uri="{FF2B5EF4-FFF2-40B4-BE49-F238E27FC236}">
                  <a16:creationId xmlns:a16="http://schemas.microsoft.com/office/drawing/2014/main" id="{2DDE9F95-C086-44CC-A202-4007E2053E0F}"/>
                </a:ext>
              </a:extLst>
            </p:cNvPr>
            <p:cNvSpPr>
              <a:spLocks/>
            </p:cNvSpPr>
            <p:nvPr/>
          </p:nvSpPr>
          <p:spPr bwMode="auto">
            <a:xfrm>
              <a:off x="1957385" y="4116390"/>
              <a:ext cx="230187" cy="31750"/>
            </a:xfrm>
            <a:custGeom>
              <a:avLst/>
              <a:gdLst>
                <a:gd name="T0" fmla="*/ 193 w 207"/>
                <a:gd name="T1" fmla="*/ 28 h 28"/>
                <a:gd name="T2" fmla="*/ 14 w 207"/>
                <a:gd name="T3" fmla="*/ 28 h 28"/>
                <a:gd name="T4" fmla="*/ 0 w 207"/>
                <a:gd name="T5" fmla="*/ 14 h 28"/>
                <a:gd name="T6" fmla="*/ 14 w 207"/>
                <a:gd name="T7" fmla="*/ 0 h 28"/>
                <a:gd name="T8" fmla="*/ 193 w 207"/>
                <a:gd name="T9" fmla="*/ 0 h 28"/>
                <a:gd name="T10" fmla="*/ 207 w 207"/>
                <a:gd name="T11" fmla="*/ 14 h 28"/>
                <a:gd name="T12" fmla="*/ 193 w 20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7" h="28">
                  <a:moveTo>
                    <a:pt x="193" y="28"/>
                  </a:moveTo>
                  <a:cubicBezTo>
                    <a:pt x="14" y="28"/>
                    <a:pt x="14" y="28"/>
                    <a:pt x="14" y="28"/>
                  </a:cubicBezTo>
                  <a:cubicBezTo>
                    <a:pt x="6" y="28"/>
                    <a:pt x="0" y="22"/>
                    <a:pt x="0" y="14"/>
                  </a:cubicBezTo>
                  <a:cubicBezTo>
                    <a:pt x="0" y="7"/>
                    <a:pt x="6" y="0"/>
                    <a:pt x="14" y="0"/>
                  </a:cubicBezTo>
                  <a:cubicBezTo>
                    <a:pt x="193" y="0"/>
                    <a:pt x="193" y="0"/>
                    <a:pt x="193" y="0"/>
                  </a:cubicBezTo>
                  <a:cubicBezTo>
                    <a:pt x="200" y="0"/>
                    <a:pt x="207" y="7"/>
                    <a:pt x="207" y="14"/>
                  </a:cubicBezTo>
                  <a:cubicBezTo>
                    <a:pt x="207" y="22"/>
                    <a:pt x="200" y="28"/>
                    <a:pt x="19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215">
              <a:extLst>
                <a:ext uri="{FF2B5EF4-FFF2-40B4-BE49-F238E27FC236}">
                  <a16:creationId xmlns:a16="http://schemas.microsoft.com/office/drawing/2014/main" id="{6E3CE1D0-B15A-43FF-A7D7-3CE921748518}"/>
                </a:ext>
              </a:extLst>
            </p:cNvPr>
            <p:cNvSpPr>
              <a:spLocks/>
            </p:cNvSpPr>
            <p:nvPr/>
          </p:nvSpPr>
          <p:spPr bwMode="auto">
            <a:xfrm>
              <a:off x="1649410" y="4116390"/>
              <a:ext cx="174625" cy="31750"/>
            </a:xfrm>
            <a:custGeom>
              <a:avLst/>
              <a:gdLst>
                <a:gd name="T0" fmla="*/ 142 w 156"/>
                <a:gd name="T1" fmla="*/ 28 h 28"/>
                <a:gd name="T2" fmla="*/ 14 w 156"/>
                <a:gd name="T3" fmla="*/ 28 h 28"/>
                <a:gd name="T4" fmla="*/ 0 w 156"/>
                <a:gd name="T5" fmla="*/ 14 h 28"/>
                <a:gd name="T6" fmla="*/ 14 w 156"/>
                <a:gd name="T7" fmla="*/ 0 h 28"/>
                <a:gd name="T8" fmla="*/ 142 w 156"/>
                <a:gd name="T9" fmla="*/ 0 h 28"/>
                <a:gd name="T10" fmla="*/ 156 w 156"/>
                <a:gd name="T11" fmla="*/ 14 h 28"/>
                <a:gd name="T12" fmla="*/ 142 w 15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6" h="28">
                  <a:moveTo>
                    <a:pt x="142" y="28"/>
                  </a:moveTo>
                  <a:cubicBezTo>
                    <a:pt x="14" y="28"/>
                    <a:pt x="14" y="28"/>
                    <a:pt x="14" y="28"/>
                  </a:cubicBezTo>
                  <a:cubicBezTo>
                    <a:pt x="6" y="28"/>
                    <a:pt x="0" y="22"/>
                    <a:pt x="0" y="14"/>
                  </a:cubicBezTo>
                  <a:cubicBezTo>
                    <a:pt x="0" y="7"/>
                    <a:pt x="6" y="0"/>
                    <a:pt x="14" y="0"/>
                  </a:cubicBezTo>
                  <a:cubicBezTo>
                    <a:pt x="142" y="0"/>
                    <a:pt x="142" y="0"/>
                    <a:pt x="142" y="0"/>
                  </a:cubicBezTo>
                  <a:cubicBezTo>
                    <a:pt x="150" y="0"/>
                    <a:pt x="156" y="7"/>
                    <a:pt x="156" y="14"/>
                  </a:cubicBezTo>
                  <a:cubicBezTo>
                    <a:pt x="156" y="22"/>
                    <a:pt x="150" y="28"/>
                    <a:pt x="14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216">
              <a:extLst>
                <a:ext uri="{FF2B5EF4-FFF2-40B4-BE49-F238E27FC236}">
                  <a16:creationId xmlns:a16="http://schemas.microsoft.com/office/drawing/2014/main" id="{1629D7AA-76F0-4D3F-A8C0-9196340747DF}"/>
                </a:ext>
              </a:extLst>
            </p:cNvPr>
            <p:cNvSpPr>
              <a:spLocks/>
            </p:cNvSpPr>
            <p:nvPr/>
          </p:nvSpPr>
          <p:spPr bwMode="auto">
            <a:xfrm>
              <a:off x="2328859" y="4291015"/>
              <a:ext cx="173037" cy="30163"/>
            </a:xfrm>
            <a:custGeom>
              <a:avLst/>
              <a:gdLst>
                <a:gd name="T0" fmla="*/ 141 w 155"/>
                <a:gd name="T1" fmla="*/ 28 h 28"/>
                <a:gd name="T2" fmla="*/ 14 w 155"/>
                <a:gd name="T3" fmla="*/ 28 h 28"/>
                <a:gd name="T4" fmla="*/ 0 w 155"/>
                <a:gd name="T5" fmla="*/ 14 h 28"/>
                <a:gd name="T6" fmla="*/ 14 w 155"/>
                <a:gd name="T7" fmla="*/ 0 h 28"/>
                <a:gd name="T8" fmla="*/ 141 w 155"/>
                <a:gd name="T9" fmla="*/ 0 h 28"/>
                <a:gd name="T10" fmla="*/ 155 w 155"/>
                <a:gd name="T11" fmla="*/ 14 h 28"/>
                <a:gd name="T12" fmla="*/ 141 w 15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5" h="28">
                  <a:moveTo>
                    <a:pt x="141" y="28"/>
                  </a:moveTo>
                  <a:cubicBezTo>
                    <a:pt x="14" y="28"/>
                    <a:pt x="14" y="28"/>
                    <a:pt x="14" y="28"/>
                  </a:cubicBezTo>
                  <a:cubicBezTo>
                    <a:pt x="6" y="28"/>
                    <a:pt x="0" y="22"/>
                    <a:pt x="0" y="14"/>
                  </a:cubicBezTo>
                  <a:cubicBezTo>
                    <a:pt x="0" y="6"/>
                    <a:pt x="6" y="0"/>
                    <a:pt x="14" y="0"/>
                  </a:cubicBezTo>
                  <a:cubicBezTo>
                    <a:pt x="141" y="0"/>
                    <a:pt x="141" y="0"/>
                    <a:pt x="141" y="0"/>
                  </a:cubicBezTo>
                  <a:cubicBezTo>
                    <a:pt x="149" y="0"/>
                    <a:pt x="155" y="6"/>
                    <a:pt x="155" y="14"/>
                  </a:cubicBezTo>
                  <a:cubicBezTo>
                    <a:pt x="155" y="22"/>
                    <a:pt x="149" y="28"/>
                    <a:pt x="14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Freeform 217">
              <a:extLst>
                <a:ext uri="{FF2B5EF4-FFF2-40B4-BE49-F238E27FC236}">
                  <a16:creationId xmlns:a16="http://schemas.microsoft.com/office/drawing/2014/main" id="{6963635F-9F09-44C6-AC31-18E2B39FDD27}"/>
                </a:ext>
              </a:extLst>
            </p:cNvPr>
            <p:cNvSpPr>
              <a:spLocks/>
            </p:cNvSpPr>
            <p:nvPr/>
          </p:nvSpPr>
          <p:spPr bwMode="auto">
            <a:xfrm>
              <a:off x="1955797" y="4291015"/>
              <a:ext cx="227012" cy="30163"/>
            </a:xfrm>
            <a:custGeom>
              <a:avLst/>
              <a:gdLst>
                <a:gd name="T0" fmla="*/ 190 w 204"/>
                <a:gd name="T1" fmla="*/ 28 h 28"/>
                <a:gd name="T2" fmla="*/ 14 w 204"/>
                <a:gd name="T3" fmla="*/ 28 h 28"/>
                <a:gd name="T4" fmla="*/ 0 w 204"/>
                <a:gd name="T5" fmla="*/ 14 h 28"/>
                <a:gd name="T6" fmla="*/ 14 w 204"/>
                <a:gd name="T7" fmla="*/ 0 h 28"/>
                <a:gd name="T8" fmla="*/ 190 w 204"/>
                <a:gd name="T9" fmla="*/ 0 h 28"/>
                <a:gd name="T10" fmla="*/ 204 w 204"/>
                <a:gd name="T11" fmla="*/ 14 h 28"/>
                <a:gd name="T12" fmla="*/ 190 w 20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4" h="28">
                  <a:moveTo>
                    <a:pt x="190" y="28"/>
                  </a:moveTo>
                  <a:cubicBezTo>
                    <a:pt x="14" y="28"/>
                    <a:pt x="14" y="28"/>
                    <a:pt x="14" y="28"/>
                  </a:cubicBezTo>
                  <a:cubicBezTo>
                    <a:pt x="6" y="28"/>
                    <a:pt x="0" y="22"/>
                    <a:pt x="0" y="14"/>
                  </a:cubicBezTo>
                  <a:cubicBezTo>
                    <a:pt x="0" y="6"/>
                    <a:pt x="6" y="0"/>
                    <a:pt x="14" y="0"/>
                  </a:cubicBezTo>
                  <a:cubicBezTo>
                    <a:pt x="190" y="0"/>
                    <a:pt x="190" y="0"/>
                    <a:pt x="190" y="0"/>
                  </a:cubicBezTo>
                  <a:cubicBezTo>
                    <a:pt x="198" y="0"/>
                    <a:pt x="204" y="6"/>
                    <a:pt x="204" y="14"/>
                  </a:cubicBezTo>
                  <a:cubicBezTo>
                    <a:pt x="204" y="22"/>
                    <a:pt x="198" y="28"/>
                    <a:pt x="19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Freeform 218">
              <a:extLst>
                <a:ext uri="{FF2B5EF4-FFF2-40B4-BE49-F238E27FC236}">
                  <a16:creationId xmlns:a16="http://schemas.microsoft.com/office/drawing/2014/main" id="{15D8C46C-4580-40F7-B724-E348FAB1AF06}"/>
                </a:ext>
              </a:extLst>
            </p:cNvPr>
            <p:cNvSpPr>
              <a:spLocks/>
            </p:cNvSpPr>
            <p:nvPr/>
          </p:nvSpPr>
          <p:spPr bwMode="auto">
            <a:xfrm>
              <a:off x="1649410" y="4291015"/>
              <a:ext cx="180975" cy="30163"/>
            </a:xfrm>
            <a:custGeom>
              <a:avLst/>
              <a:gdLst>
                <a:gd name="T0" fmla="*/ 148 w 162"/>
                <a:gd name="T1" fmla="*/ 28 h 28"/>
                <a:gd name="T2" fmla="*/ 14 w 162"/>
                <a:gd name="T3" fmla="*/ 28 h 28"/>
                <a:gd name="T4" fmla="*/ 0 w 162"/>
                <a:gd name="T5" fmla="*/ 14 h 28"/>
                <a:gd name="T6" fmla="*/ 14 w 162"/>
                <a:gd name="T7" fmla="*/ 0 h 28"/>
                <a:gd name="T8" fmla="*/ 148 w 162"/>
                <a:gd name="T9" fmla="*/ 0 h 28"/>
                <a:gd name="T10" fmla="*/ 162 w 162"/>
                <a:gd name="T11" fmla="*/ 14 h 28"/>
                <a:gd name="T12" fmla="*/ 148 w 16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2" h="28">
                  <a:moveTo>
                    <a:pt x="148" y="28"/>
                  </a:moveTo>
                  <a:cubicBezTo>
                    <a:pt x="14" y="28"/>
                    <a:pt x="14" y="28"/>
                    <a:pt x="14" y="28"/>
                  </a:cubicBezTo>
                  <a:cubicBezTo>
                    <a:pt x="6" y="28"/>
                    <a:pt x="0" y="22"/>
                    <a:pt x="0" y="14"/>
                  </a:cubicBezTo>
                  <a:cubicBezTo>
                    <a:pt x="0" y="6"/>
                    <a:pt x="6" y="0"/>
                    <a:pt x="14" y="0"/>
                  </a:cubicBezTo>
                  <a:cubicBezTo>
                    <a:pt x="148" y="0"/>
                    <a:pt x="148" y="0"/>
                    <a:pt x="148" y="0"/>
                  </a:cubicBezTo>
                  <a:cubicBezTo>
                    <a:pt x="156" y="0"/>
                    <a:pt x="162" y="6"/>
                    <a:pt x="162" y="14"/>
                  </a:cubicBezTo>
                  <a:cubicBezTo>
                    <a:pt x="162" y="22"/>
                    <a:pt x="156" y="28"/>
                    <a:pt x="1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219">
              <a:extLst>
                <a:ext uri="{FF2B5EF4-FFF2-40B4-BE49-F238E27FC236}">
                  <a16:creationId xmlns:a16="http://schemas.microsoft.com/office/drawing/2014/main" id="{2D9B9D62-1781-422B-B78F-63A2D2CCFED8}"/>
                </a:ext>
              </a:extLst>
            </p:cNvPr>
            <p:cNvSpPr>
              <a:spLocks/>
            </p:cNvSpPr>
            <p:nvPr/>
          </p:nvSpPr>
          <p:spPr bwMode="auto">
            <a:xfrm>
              <a:off x="2311397" y="3992565"/>
              <a:ext cx="192087" cy="88900"/>
            </a:xfrm>
            <a:custGeom>
              <a:avLst/>
              <a:gdLst>
                <a:gd name="T0" fmla="*/ 157 w 173"/>
                <a:gd name="T1" fmla="*/ 79 h 79"/>
                <a:gd name="T2" fmla="*/ 151 w 173"/>
                <a:gd name="T3" fmla="*/ 77 h 79"/>
                <a:gd name="T4" fmla="*/ 12 w 173"/>
                <a:gd name="T5" fmla="*/ 29 h 79"/>
                <a:gd name="T6" fmla="*/ 2 w 173"/>
                <a:gd name="T7" fmla="*/ 12 h 79"/>
                <a:gd name="T8" fmla="*/ 18 w 173"/>
                <a:gd name="T9" fmla="*/ 2 h 79"/>
                <a:gd name="T10" fmla="*/ 163 w 173"/>
                <a:gd name="T11" fmla="*/ 52 h 79"/>
                <a:gd name="T12" fmla="*/ 170 w 173"/>
                <a:gd name="T13" fmla="*/ 71 h 79"/>
                <a:gd name="T14" fmla="*/ 157 w 173"/>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79">
                  <a:moveTo>
                    <a:pt x="157" y="79"/>
                  </a:moveTo>
                  <a:cubicBezTo>
                    <a:pt x="155" y="79"/>
                    <a:pt x="153" y="78"/>
                    <a:pt x="151" y="77"/>
                  </a:cubicBezTo>
                  <a:cubicBezTo>
                    <a:pt x="108" y="57"/>
                    <a:pt x="61" y="41"/>
                    <a:pt x="12" y="29"/>
                  </a:cubicBezTo>
                  <a:cubicBezTo>
                    <a:pt x="4" y="27"/>
                    <a:pt x="0" y="20"/>
                    <a:pt x="2" y="12"/>
                  </a:cubicBezTo>
                  <a:cubicBezTo>
                    <a:pt x="3" y="5"/>
                    <a:pt x="11" y="0"/>
                    <a:pt x="18" y="2"/>
                  </a:cubicBezTo>
                  <a:cubicBezTo>
                    <a:pt x="69" y="14"/>
                    <a:pt x="118" y="31"/>
                    <a:pt x="163" y="52"/>
                  </a:cubicBezTo>
                  <a:cubicBezTo>
                    <a:pt x="170" y="55"/>
                    <a:pt x="173" y="64"/>
                    <a:pt x="170" y="71"/>
                  </a:cubicBezTo>
                  <a:cubicBezTo>
                    <a:pt x="167" y="76"/>
                    <a:pt x="162" y="79"/>
                    <a:pt x="15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220">
              <a:extLst>
                <a:ext uri="{FF2B5EF4-FFF2-40B4-BE49-F238E27FC236}">
                  <a16:creationId xmlns:a16="http://schemas.microsoft.com/office/drawing/2014/main" id="{87758A9D-B8C6-4D00-9BB2-5B7300727F9A}"/>
                </a:ext>
              </a:extLst>
            </p:cNvPr>
            <p:cNvSpPr>
              <a:spLocks/>
            </p:cNvSpPr>
            <p:nvPr/>
          </p:nvSpPr>
          <p:spPr bwMode="auto">
            <a:xfrm>
              <a:off x="1957385" y="3967165"/>
              <a:ext cx="230187" cy="41275"/>
            </a:xfrm>
            <a:custGeom>
              <a:avLst/>
              <a:gdLst>
                <a:gd name="T0" fmla="*/ 15 w 206"/>
                <a:gd name="T1" fmla="*/ 36 h 36"/>
                <a:gd name="T2" fmla="*/ 1 w 206"/>
                <a:gd name="T3" fmla="*/ 23 h 36"/>
                <a:gd name="T4" fmla="*/ 13 w 206"/>
                <a:gd name="T5" fmla="*/ 8 h 36"/>
                <a:gd name="T6" fmla="*/ 192 w 206"/>
                <a:gd name="T7" fmla="*/ 4 h 36"/>
                <a:gd name="T8" fmla="*/ 205 w 206"/>
                <a:gd name="T9" fmla="*/ 19 h 36"/>
                <a:gd name="T10" fmla="*/ 190 w 206"/>
                <a:gd name="T11" fmla="*/ 32 h 36"/>
                <a:gd name="T12" fmla="*/ 16 w 206"/>
                <a:gd name="T13" fmla="*/ 36 h 36"/>
                <a:gd name="T14" fmla="*/ 15 w 20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36">
                  <a:moveTo>
                    <a:pt x="15" y="36"/>
                  </a:moveTo>
                  <a:cubicBezTo>
                    <a:pt x="8" y="36"/>
                    <a:pt x="2" y="31"/>
                    <a:pt x="1" y="23"/>
                  </a:cubicBezTo>
                  <a:cubicBezTo>
                    <a:pt x="0" y="16"/>
                    <a:pt x="6" y="9"/>
                    <a:pt x="13" y="8"/>
                  </a:cubicBezTo>
                  <a:cubicBezTo>
                    <a:pt x="75" y="1"/>
                    <a:pt x="135" y="0"/>
                    <a:pt x="192" y="4"/>
                  </a:cubicBezTo>
                  <a:cubicBezTo>
                    <a:pt x="200" y="4"/>
                    <a:pt x="206" y="11"/>
                    <a:pt x="205" y="19"/>
                  </a:cubicBezTo>
                  <a:cubicBezTo>
                    <a:pt x="205" y="26"/>
                    <a:pt x="198" y="32"/>
                    <a:pt x="190" y="32"/>
                  </a:cubicBezTo>
                  <a:cubicBezTo>
                    <a:pt x="135" y="28"/>
                    <a:pt x="76" y="29"/>
                    <a:pt x="16" y="36"/>
                  </a:cubicBezTo>
                  <a:cubicBezTo>
                    <a:pt x="16" y="36"/>
                    <a:pt x="15" y="36"/>
                    <a:pt x="1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221">
              <a:extLst>
                <a:ext uri="{FF2B5EF4-FFF2-40B4-BE49-F238E27FC236}">
                  <a16:creationId xmlns:a16="http://schemas.microsoft.com/office/drawing/2014/main" id="{A704FF40-98FA-4E0F-80E4-0E8E0F4DDD2F}"/>
                </a:ext>
              </a:extLst>
            </p:cNvPr>
            <p:cNvSpPr>
              <a:spLocks/>
            </p:cNvSpPr>
            <p:nvPr/>
          </p:nvSpPr>
          <p:spPr bwMode="auto">
            <a:xfrm>
              <a:off x="1643060" y="4003677"/>
              <a:ext cx="185737" cy="77788"/>
            </a:xfrm>
            <a:custGeom>
              <a:avLst/>
              <a:gdLst>
                <a:gd name="T0" fmla="*/ 16 w 167"/>
                <a:gd name="T1" fmla="*/ 70 h 70"/>
                <a:gd name="T2" fmla="*/ 3 w 167"/>
                <a:gd name="T3" fmla="*/ 61 h 70"/>
                <a:gd name="T4" fmla="*/ 11 w 167"/>
                <a:gd name="T5" fmla="*/ 43 h 70"/>
                <a:gd name="T6" fmla="*/ 148 w 167"/>
                <a:gd name="T7" fmla="*/ 1 h 70"/>
                <a:gd name="T8" fmla="*/ 165 w 167"/>
                <a:gd name="T9" fmla="*/ 12 h 70"/>
                <a:gd name="T10" fmla="*/ 154 w 167"/>
                <a:gd name="T11" fmla="*/ 29 h 70"/>
                <a:gd name="T12" fmla="*/ 21 w 167"/>
                <a:gd name="T13" fmla="*/ 69 h 70"/>
                <a:gd name="T14" fmla="*/ 16 w 167"/>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70">
                  <a:moveTo>
                    <a:pt x="16" y="70"/>
                  </a:moveTo>
                  <a:cubicBezTo>
                    <a:pt x="11" y="70"/>
                    <a:pt x="5" y="66"/>
                    <a:pt x="3" y="61"/>
                  </a:cubicBezTo>
                  <a:cubicBezTo>
                    <a:pt x="0" y="54"/>
                    <a:pt x="4" y="46"/>
                    <a:pt x="11" y="43"/>
                  </a:cubicBezTo>
                  <a:cubicBezTo>
                    <a:pt x="13" y="42"/>
                    <a:pt x="65" y="21"/>
                    <a:pt x="148" y="1"/>
                  </a:cubicBezTo>
                  <a:cubicBezTo>
                    <a:pt x="156" y="0"/>
                    <a:pt x="163" y="4"/>
                    <a:pt x="165" y="12"/>
                  </a:cubicBezTo>
                  <a:cubicBezTo>
                    <a:pt x="167" y="19"/>
                    <a:pt x="162" y="27"/>
                    <a:pt x="154" y="29"/>
                  </a:cubicBezTo>
                  <a:cubicBezTo>
                    <a:pt x="74" y="47"/>
                    <a:pt x="22" y="68"/>
                    <a:pt x="21" y="69"/>
                  </a:cubicBezTo>
                  <a:cubicBezTo>
                    <a:pt x="20" y="69"/>
                    <a:pt x="18" y="70"/>
                    <a:pt x="1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222">
              <a:extLst>
                <a:ext uri="{FF2B5EF4-FFF2-40B4-BE49-F238E27FC236}">
                  <a16:creationId xmlns:a16="http://schemas.microsoft.com/office/drawing/2014/main" id="{89D3766C-FDCF-48B2-8B65-C776B66E13A3}"/>
                </a:ext>
              </a:extLst>
            </p:cNvPr>
            <p:cNvSpPr>
              <a:spLocks/>
            </p:cNvSpPr>
            <p:nvPr/>
          </p:nvSpPr>
          <p:spPr bwMode="auto">
            <a:xfrm>
              <a:off x="1643060" y="4371978"/>
              <a:ext cx="184150" cy="85725"/>
            </a:xfrm>
            <a:custGeom>
              <a:avLst/>
              <a:gdLst>
                <a:gd name="T0" fmla="*/ 149 w 165"/>
                <a:gd name="T1" fmla="*/ 77 h 77"/>
                <a:gd name="T2" fmla="*/ 146 w 165"/>
                <a:gd name="T3" fmla="*/ 77 h 77"/>
                <a:gd name="T4" fmla="*/ 10 w 165"/>
                <a:gd name="T5" fmla="*/ 29 h 77"/>
                <a:gd name="T6" fmla="*/ 3 w 165"/>
                <a:gd name="T7" fmla="*/ 10 h 77"/>
                <a:gd name="T8" fmla="*/ 22 w 165"/>
                <a:gd name="T9" fmla="*/ 4 h 77"/>
                <a:gd name="T10" fmla="*/ 153 w 165"/>
                <a:gd name="T11" fmla="*/ 50 h 77"/>
                <a:gd name="T12" fmla="*/ 163 w 165"/>
                <a:gd name="T13" fmla="*/ 67 h 77"/>
                <a:gd name="T14" fmla="*/ 149 w 165"/>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77">
                  <a:moveTo>
                    <a:pt x="149" y="77"/>
                  </a:moveTo>
                  <a:cubicBezTo>
                    <a:pt x="148" y="77"/>
                    <a:pt x="147" y="77"/>
                    <a:pt x="146" y="77"/>
                  </a:cubicBezTo>
                  <a:cubicBezTo>
                    <a:pt x="98" y="65"/>
                    <a:pt x="53" y="49"/>
                    <a:pt x="10" y="29"/>
                  </a:cubicBezTo>
                  <a:cubicBezTo>
                    <a:pt x="3" y="26"/>
                    <a:pt x="0" y="17"/>
                    <a:pt x="3" y="10"/>
                  </a:cubicBezTo>
                  <a:cubicBezTo>
                    <a:pt x="7" y="3"/>
                    <a:pt x="15" y="0"/>
                    <a:pt x="22" y="4"/>
                  </a:cubicBezTo>
                  <a:cubicBezTo>
                    <a:pt x="63" y="23"/>
                    <a:pt x="107" y="38"/>
                    <a:pt x="153" y="50"/>
                  </a:cubicBezTo>
                  <a:cubicBezTo>
                    <a:pt x="160" y="52"/>
                    <a:pt x="165" y="59"/>
                    <a:pt x="163" y="67"/>
                  </a:cubicBezTo>
                  <a:cubicBezTo>
                    <a:pt x="161" y="73"/>
                    <a:pt x="156" y="77"/>
                    <a:pt x="14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 name="Freeform 223">
              <a:extLst>
                <a:ext uri="{FF2B5EF4-FFF2-40B4-BE49-F238E27FC236}">
                  <a16:creationId xmlns:a16="http://schemas.microsoft.com/office/drawing/2014/main" id="{3CBF6088-1ED6-4449-BF7C-48BEBD276D83}"/>
                </a:ext>
              </a:extLst>
            </p:cNvPr>
            <p:cNvSpPr>
              <a:spLocks/>
            </p:cNvSpPr>
            <p:nvPr/>
          </p:nvSpPr>
          <p:spPr bwMode="auto">
            <a:xfrm>
              <a:off x="1954210" y="4446590"/>
              <a:ext cx="234950" cy="39688"/>
            </a:xfrm>
            <a:custGeom>
              <a:avLst/>
              <a:gdLst>
                <a:gd name="T0" fmla="*/ 82 w 210"/>
                <a:gd name="T1" fmla="*/ 35 h 35"/>
                <a:gd name="T2" fmla="*/ 13 w 210"/>
                <a:gd name="T3" fmla="*/ 33 h 35"/>
                <a:gd name="T4" fmla="*/ 0 w 210"/>
                <a:gd name="T5" fmla="*/ 18 h 35"/>
                <a:gd name="T6" fmla="*/ 15 w 210"/>
                <a:gd name="T7" fmla="*/ 5 h 35"/>
                <a:gd name="T8" fmla="*/ 194 w 210"/>
                <a:gd name="T9" fmla="*/ 1 h 35"/>
                <a:gd name="T10" fmla="*/ 209 w 210"/>
                <a:gd name="T11" fmla="*/ 14 h 35"/>
                <a:gd name="T12" fmla="*/ 197 w 210"/>
                <a:gd name="T13" fmla="*/ 29 h 35"/>
                <a:gd name="T14" fmla="*/ 82 w 210"/>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5">
                  <a:moveTo>
                    <a:pt x="82" y="35"/>
                  </a:moveTo>
                  <a:cubicBezTo>
                    <a:pt x="58" y="35"/>
                    <a:pt x="36" y="35"/>
                    <a:pt x="13" y="33"/>
                  </a:cubicBezTo>
                  <a:cubicBezTo>
                    <a:pt x="6" y="32"/>
                    <a:pt x="0" y="26"/>
                    <a:pt x="0" y="18"/>
                  </a:cubicBezTo>
                  <a:cubicBezTo>
                    <a:pt x="1" y="10"/>
                    <a:pt x="8" y="4"/>
                    <a:pt x="15" y="5"/>
                  </a:cubicBezTo>
                  <a:cubicBezTo>
                    <a:pt x="72" y="9"/>
                    <a:pt x="132" y="8"/>
                    <a:pt x="194" y="1"/>
                  </a:cubicBezTo>
                  <a:cubicBezTo>
                    <a:pt x="201" y="0"/>
                    <a:pt x="208" y="6"/>
                    <a:pt x="209" y="14"/>
                  </a:cubicBezTo>
                  <a:cubicBezTo>
                    <a:pt x="210" y="21"/>
                    <a:pt x="204" y="28"/>
                    <a:pt x="197" y="29"/>
                  </a:cubicBezTo>
                  <a:cubicBezTo>
                    <a:pt x="158" y="33"/>
                    <a:pt x="119" y="35"/>
                    <a:pt x="8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 name="Freeform 224">
              <a:extLst>
                <a:ext uri="{FF2B5EF4-FFF2-40B4-BE49-F238E27FC236}">
                  <a16:creationId xmlns:a16="http://schemas.microsoft.com/office/drawing/2014/main" id="{FF4D12CA-34E5-4709-AC1C-7F3596F07BC7}"/>
                </a:ext>
              </a:extLst>
            </p:cNvPr>
            <p:cNvSpPr>
              <a:spLocks/>
            </p:cNvSpPr>
            <p:nvPr/>
          </p:nvSpPr>
          <p:spPr bwMode="auto">
            <a:xfrm>
              <a:off x="2330447" y="4371978"/>
              <a:ext cx="173037" cy="76200"/>
            </a:xfrm>
            <a:custGeom>
              <a:avLst/>
              <a:gdLst>
                <a:gd name="T0" fmla="*/ 15 w 155"/>
                <a:gd name="T1" fmla="*/ 68 h 68"/>
                <a:gd name="T2" fmla="*/ 2 w 155"/>
                <a:gd name="T3" fmla="*/ 58 h 68"/>
                <a:gd name="T4" fmla="*/ 12 w 155"/>
                <a:gd name="T5" fmla="*/ 41 h 68"/>
                <a:gd name="T6" fmla="*/ 134 w 155"/>
                <a:gd name="T7" fmla="*/ 3 h 68"/>
                <a:gd name="T8" fmla="*/ 152 w 155"/>
                <a:gd name="T9" fmla="*/ 11 h 68"/>
                <a:gd name="T10" fmla="*/ 144 w 155"/>
                <a:gd name="T11" fmla="*/ 29 h 68"/>
                <a:gd name="T12" fmla="*/ 18 w 155"/>
                <a:gd name="T13" fmla="*/ 68 h 68"/>
                <a:gd name="T14" fmla="*/ 15 w 155"/>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8">
                  <a:moveTo>
                    <a:pt x="15" y="68"/>
                  </a:moveTo>
                  <a:cubicBezTo>
                    <a:pt x="9" y="68"/>
                    <a:pt x="3" y="64"/>
                    <a:pt x="2" y="58"/>
                  </a:cubicBezTo>
                  <a:cubicBezTo>
                    <a:pt x="0" y="50"/>
                    <a:pt x="4" y="43"/>
                    <a:pt x="12" y="41"/>
                  </a:cubicBezTo>
                  <a:cubicBezTo>
                    <a:pt x="86" y="23"/>
                    <a:pt x="133" y="4"/>
                    <a:pt x="134" y="3"/>
                  </a:cubicBezTo>
                  <a:cubicBezTo>
                    <a:pt x="141" y="0"/>
                    <a:pt x="149" y="4"/>
                    <a:pt x="152" y="11"/>
                  </a:cubicBezTo>
                  <a:cubicBezTo>
                    <a:pt x="155" y="18"/>
                    <a:pt x="152" y="26"/>
                    <a:pt x="144" y="29"/>
                  </a:cubicBezTo>
                  <a:cubicBezTo>
                    <a:pt x="142" y="30"/>
                    <a:pt x="95" y="49"/>
                    <a:pt x="18" y="68"/>
                  </a:cubicBezTo>
                  <a:cubicBezTo>
                    <a:pt x="17" y="68"/>
                    <a:pt x="16" y="68"/>
                    <a:pt x="15"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Freeform 225">
              <a:extLst>
                <a:ext uri="{FF2B5EF4-FFF2-40B4-BE49-F238E27FC236}">
                  <a16:creationId xmlns:a16="http://schemas.microsoft.com/office/drawing/2014/main" id="{E20EF311-C3B1-4703-A75A-F96C5DA6E46B}"/>
                </a:ext>
              </a:extLst>
            </p:cNvPr>
            <p:cNvSpPr>
              <a:spLocks/>
            </p:cNvSpPr>
            <p:nvPr/>
          </p:nvSpPr>
          <p:spPr bwMode="auto">
            <a:xfrm>
              <a:off x="2562221" y="4121152"/>
              <a:ext cx="31750" cy="77788"/>
            </a:xfrm>
            <a:custGeom>
              <a:avLst/>
              <a:gdLst>
                <a:gd name="T0" fmla="*/ 14 w 28"/>
                <a:gd name="T1" fmla="*/ 69 h 69"/>
                <a:gd name="T2" fmla="*/ 0 w 28"/>
                <a:gd name="T3" fmla="*/ 55 h 69"/>
                <a:gd name="T4" fmla="*/ 0 w 28"/>
                <a:gd name="T5" fmla="*/ 14 h 69"/>
                <a:gd name="T6" fmla="*/ 14 w 28"/>
                <a:gd name="T7" fmla="*/ 0 h 69"/>
                <a:gd name="T8" fmla="*/ 28 w 28"/>
                <a:gd name="T9" fmla="*/ 14 h 69"/>
                <a:gd name="T10" fmla="*/ 28 w 28"/>
                <a:gd name="T11" fmla="*/ 55 h 69"/>
                <a:gd name="T12" fmla="*/ 14 w 28"/>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28" h="69">
                  <a:moveTo>
                    <a:pt x="14" y="69"/>
                  </a:moveTo>
                  <a:cubicBezTo>
                    <a:pt x="6" y="69"/>
                    <a:pt x="0" y="63"/>
                    <a:pt x="0" y="55"/>
                  </a:cubicBezTo>
                  <a:cubicBezTo>
                    <a:pt x="0" y="14"/>
                    <a:pt x="0" y="14"/>
                    <a:pt x="0" y="14"/>
                  </a:cubicBezTo>
                  <a:cubicBezTo>
                    <a:pt x="0" y="7"/>
                    <a:pt x="6" y="0"/>
                    <a:pt x="14" y="0"/>
                  </a:cubicBezTo>
                  <a:cubicBezTo>
                    <a:pt x="22" y="0"/>
                    <a:pt x="28" y="7"/>
                    <a:pt x="28" y="14"/>
                  </a:cubicBezTo>
                  <a:cubicBezTo>
                    <a:pt x="28" y="55"/>
                    <a:pt x="28" y="55"/>
                    <a:pt x="28" y="55"/>
                  </a:cubicBezTo>
                  <a:cubicBezTo>
                    <a:pt x="28" y="63"/>
                    <a:pt x="22" y="69"/>
                    <a:pt x="1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Freeform 226">
              <a:extLst>
                <a:ext uri="{FF2B5EF4-FFF2-40B4-BE49-F238E27FC236}">
                  <a16:creationId xmlns:a16="http://schemas.microsoft.com/office/drawing/2014/main" id="{12B3BC65-901D-4F61-950A-07463F720032}"/>
                </a:ext>
              </a:extLst>
            </p:cNvPr>
            <p:cNvSpPr>
              <a:spLocks/>
            </p:cNvSpPr>
            <p:nvPr/>
          </p:nvSpPr>
          <p:spPr bwMode="auto">
            <a:xfrm>
              <a:off x="2513009" y="4179890"/>
              <a:ext cx="133350" cy="133350"/>
            </a:xfrm>
            <a:custGeom>
              <a:avLst/>
              <a:gdLst>
                <a:gd name="T0" fmla="*/ 106 w 120"/>
                <a:gd name="T1" fmla="*/ 120 h 120"/>
                <a:gd name="T2" fmla="*/ 59 w 120"/>
                <a:gd name="T3" fmla="*/ 120 h 120"/>
                <a:gd name="T4" fmla="*/ 45 w 120"/>
                <a:gd name="T5" fmla="*/ 106 h 120"/>
                <a:gd name="T6" fmla="*/ 45 w 120"/>
                <a:gd name="T7" fmla="*/ 74 h 120"/>
                <a:gd name="T8" fmla="*/ 14 w 120"/>
                <a:gd name="T9" fmla="*/ 74 h 120"/>
                <a:gd name="T10" fmla="*/ 0 w 120"/>
                <a:gd name="T11" fmla="*/ 60 h 120"/>
                <a:gd name="T12" fmla="*/ 14 w 120"/>
                <a:gd name="T13" fmla="*/ 46 h 120"/>
                <a:gd name="T14" fmla="*/ 59 w 120"/>
                <a:gd name="T15" fmla="*/ 46 h 120"/>
                <a:gd name="T16" fmla="*/ 73 w 120"/>
                <a:gd name="T17" fmla="*/ 60 h 120"/>
                <a:gd name="T18" fmla="*/ 73 w 120"/>
                <a:gd name="T19" fmla="*/ 92 h 120"/>
                <a:gd name="T20" fmla="*/ 92 w 120"/>
                <a:gd name="T21" fmla="*/ 92 h 120"/>
                <a:gd name="T22" fmla="*/ 92 w 120"/>
                <a:gd name="T23" fmla="*/ 28 h 120"/>
                <a:gd name="T24" fmla="*/ 14 w 120"/>
                <a:gd name="T25" fmla="*/ 28 h 120"/>
                <a:gd name="T26" fmla="*/ 0 w 120"/>
                <a:gd name="T27" fmla="*/ 14 h 120"/>
                <a:gd name="T28" fmla="*/ 14 w 120"/>
                <a:gd name="T29" fmla="*/ 0 h 120"/>
                <a:gd name="T30" fmla="*/ 106 w 120"/>
                <a:gd name="T31" fmla="*/ 0 h 120"/>
                <a:gd name="T32" fmla="*/ 120 w 120"/>
                <a:gd name="T33" fmla="*/ 14 h 120"/>
                <a:gd name="T34" fmla="*/ 120 w 120"/>
                <a:gd name="T35" fmla="*/ 106 h 120"/>
                <a:gd name="T36" fmla="*/ 106 w 120"/>
                <a:gd name="T3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06" y="120"/>
                  </a:moveTo>
                  <a:cubicBezTo>
                    <a:pt x="59" y="120"/>
                    <a:pt x="59" y="120"/>
                    <a:pt x="59" y="120"/>
                  </a:cubicBezTo>
                  <a:cubicBezTo>
                    <a:pt x="51" y="120"/>
                    <a:pt x="45" y="114"/>
                    <a:pt x="45" y="106"/>
                  </a:cubicBezTo>
                  <a:cubicBezTo>
                    <a:pt x="45" y="74"/>
                    <a:pt x="45" y="74"/>
                    <a:pt x="45" y="74"/>
                  </a:cubicBezTo>
                  <a:cubicBezTo>
                    <a:pt x="14" y="74"/>
                    <a:pt x="14" y="74"/>
                    <a:pt x="14" y="74"/>
                  </a:cubicBezTo>
                  <a:cubicBezTo>
                    <a:pt x="6" y="74"/>
                    <a:pt x="0" y="68"/>
                    <a:pt x="0" y="60"/>
                  </a:cubicBezTo>
                  <a:cubicBezTo>
                    <a:pt x="0" y="53"/>
                    <a:pt x="6" y="46"/>
                    <a:pt x="14" y="46"/>
                  </a:cubicBezTo>
                  <a:cubicBezTo>
                    <a:pt x="59" y="46"/>
                    <a:pt x="59" y="46"/>
                    <a:pt x="59" y="46"/>
                  </a:cubicBezTo>
                  <a:cubicBezTo>
                    <a:pt x="67" y="46"/>
                    <a:pt x="73" y="53"/>
                    <a:pt x="73" y="60"/>
                  </a:cubicBezTo>
                  <a:cubicBezTo>
                    <a:pt x="73" y="92"/>
                    <a:pt x="73" y="92"/>
                    <a:pt x="73" y="92"/>
                  </a:cubicBezTo>
                  <a:cubicBezTo>
                    <a:pt x="92" y="92"/>
                    <a:pt x="92" y="92"/>
                    <a:pt x="92" y="92"/>
                  </a:cubicBezTo>
                  <a:cubicBezTo>
                    <a:pt x="92" y="28"/>
                    <a:pt x="92" y="28"/>
                    <a:pt x="92" y="28"/>
                  </a:cubicBezTo>
                  <a:cubicBezTo>
                    <a:pt x="14" y="28"/>
                    <a:pt x="14" y="28"/>
                    <a:pt x="14" y="28"/>
                  </a:cubicBezTo>
                  <a:cubicBezTo>
                    <a:pt x="6" y="28"/>
                    <a:pt x="0" y="21"/>
                    <a:pt x="0" y="14"/>
                  </a:cubicBezTo>
                  <a:cubicBezTo>
                    <a:pt x="0" y="6"/>
                    <a:pt x="6" y="0"/>
                    <a:pt x="14" y="0"/>
                  </a:cubicBezTo>
                  <a:cubicBezTo>
                    <a:pt x="106" y="0"/>
                    <a:pt x="106" y="0"/>
                    <a:pt x="106" y="0"/>
                  </a:cubicBezTo>
                  <a:cubicBezTo>
                    <a:pt x="114" y="0"/>
                    <a:pt x="120" y="6"/>
                    <a:pt x="120" y="14"/>
                  </a:cubicBezTo>
                  <a:cubicBezTo>
                    <a:pt x="120" y="106"/>
                    <a:pt x="120" y="106"/>
                    <a:pt x="120" y="106"/>
                  </a:cubicBezTo>
                  <a:cubicBezTo>
                    <a:pt x="120" y="114"/>
                    <a:pt x="114" y="120"/>
                    <a:pt x="106"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Freeform 227">
              <a:extLst>
                <a:ext uri="{FF2B5EF4-FFF2-40B4-BE49-F238E27FC236}">
                  <a16:creationId xmlns:a16="http://schemas.microsoft.com/office/drawing/2014/main" id="{F4A427EE-6858-4D13-AC4B-FDF17A149E98}"/>
                </a:ext>
              </a:extLst>
            </p:cNvPr>
            <p:cNvSpPr>
              <a:spLocks noEditPoints="1"/>
            </p:cNvSpPr>
            <p:nvPr/>
          </p:nvSpPr>
          <p:spPr bwMode="auto">
            <a:xfrm>
              <a:off x="2513009" y="4054477"/>
              <a:ext cx="131762" cy="93663"/>
            </a:xfrm>
            <a:custGeom>
              <a:avLst/>
              <a:gdLst>
                <a:gd name="T0" fmla="*/ 76 w 118"/>
                <a:gd name="T1" fmla="*/ 84 h 84"/>
                <a:gd name="T2" fmla="*/ 43 w 118"/>
                <a:gd name="T3" fmla="*/ 84 h 84"/>
                <a:gd name="T4" fmla="*/ 0 w 118"/>
                <a:gd name="T5" fmla="*/ 42 h 84"/>
                <a:gd name="T6" fmla="*/ 43 w 118"/>
                <a:gd name="T7" fmla="*/ 0 h 84"/>
                <a:gd name="T8" fmla="*/ 76 w 118"/>
                <a:gd name="T9" fmla="*/ 0 h 84"/>
                <a:gd name="T10" fmla="*/ 118 w 118"/>
                <a:gd name="T11" fmla="*/ 42 h 84"/>
                <a:gd name="T12" fmla="*/ 76 w 118"/>
                <a:gd name="T13" fmla="*/ 84 h 84"/>
                <a:gd name="T14" fmla="*/ 43 w 118"/>
                <a:gd name="T15" fmla="*/ 28 h 84"/>
                <a:gd name="T16" fmla="*/ 28 w 118"/>
                <a:gd name="T17" fmla="*/ 42 h 84"/>
                <a:gd name="T18" fmla="*/ 43 w 118"/>
                <a:gd name="T19" fmla="*/ 56 h 84"/>
                <a:gd name="T20" fmla="*/ 76 w 118"/>
                <a:gd name="T21" fmla="*/ 56 h 84"/>
                <a:gd name="T22" fmla="*/ 90 w 118"/>
                <a:gd name="T23" fmla="*/ 42 h 84"/>
                <a:gd name="T24" fmla="*/ 76 w 118"/>
                <a:gd name="T25" fmla="*/ 28 h 84"/>
                <a:gd name="T26" fmla="*/ 43 w 118"/>
                <a:gd name="T27"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4">
                  <a:moveTo>
                    <a:pt x="76" y="84"/>
                  </a:moveTo>
                  <a:cubicBezTo>
                    <a:pt x="43" y="84"/>
                    <a:pt x="43" y="84"/>
                    <a:pt x="43" y="84"/>
                  </a:cubicBezTo>
                  <a:cubicBezTo>
                    <a:pt x="19" y="84"/>
                    <a:pt x="0" y="65"/>
                    <a:pt x="0" y="42"/>
                  </a:cubicBezTo>
                  <a:cubicBezTo>
                    <a:pt x="0" y="19"/>
                    <a:pt x="19" y="0"/>
                    <a:pt x="43" y="0"/>
                  </a:cubicBezTo>
                  <a:cubicBezTo>
                    <a:pt x="76" y="0"/>
                    <a:pt x="76" y="0"/>
                    <a:pt x="76" y="0"/>
                  </a:cubicBezTo>
                  <a:cubicBezTo>
                    <a:pt x="99" y="0"/>
                    <a:pt x="118" y="19"/>
                    <a:pt x="118" y="42"/>
                  </a:cubicBezTo>
                  <a:cubicBezTo>
                    <a:pt x="118" y="65"/>
                    <a:pt x="99" y="84"/>
                    <a:pt x="76" y="84"/>
                  </a:cubicBezTo>
                  <a:close/>
                  <a:moveTo>
                    <a:pt x="43" y="28"/>
                  </a:moveTo>
                  <a:cubicBezTo>
                    <a:pt x="35" y="28"/>
                    <a:pt x="28" y="34"/>
                    <a:pt x="28" y="42"/>
                  </a:cubicBezTo>
                  <a:cubicBezTo>
                    <a:pt x="28" y="50"/>
                    <a:pt x="35" y="56"/>
                    <a:pt x="43" y="56"/>
                  </a:cubicBezTo>
                  <a:cubicBezTo>
                    <a:pt x="76" y="56"/>
                    <a:pt x="76" y="56"/>
                    <a:pt x="76" y="56"/>
                  </a:cubicBezTo>
                  <a:cubicBezTo>
                    <a:pt x="84" y="56"/>
                    <a:pt x="90" y="50"/>
                    <a:pt x="90" y="42"/>
                  </a:cubicBezTo>
                  <a:cubicBezTo>
                    <a:pt x="90" y="34"/>
                    <a:pt x="84" y="28"/>
                    <a:pt x="76" y="28"/>
                  </a:cubicBezTo>
                  <a:lnTo>
                    <a:pt x="43"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315">
              <a:extLst>
                <a:ext uri="{FF2B5EF4-FFF2-40B4-BE49-F238E27FC236}">
                  <a16:creationId xmlns:a16="http://schemas.microsoft.com/office/drawing/2014/main" id="{C78642F1-4E02-4D52-97D5-688261644A75}"/>
                </a:ext>
              </a:extLst>
            </p:cNvPr>
            <p:cNvSpPr>
              <a:spLocks/>
            </p:cNvSpPr>
            <p:nvPr/>
          </p:nvSpPr>
          <p:spPr bwMode="auto">
            <a:xfrm>
              <a:off x="2200272" y="3848102"/>
              <a:ext cx="114300" cy="644525"/>
            </a:xfrm>
            <a:custGeom>
              <a:avLst/>
              <a:gdLst>
                <a:gd name="T0" fmla="*/ 14 w 102"/>
                <a:gd name="T1" fmla="*/ 578 h 578"/>
                <a:gd name="T2" fmla="*/ 0 w 102"/>
                <a:gd name="T3" fmla="*/ 564 h 578"/>
                <a:gd name="T4" fmla="*/ 0 w 102"/>
                <a:gd name="T5" fmla="*/ 14 h 578"/>
                <a:gd name="T6" fmla="*/ 5 w 102"/>
                <a:gd name="T7" fmla="*/ 4 h 578"/>
                <a:gd name="T8" fmla="*/ 16 w 102"/>
                <a:gd name="T9" fmla="*/ 1 h 578"/>
                <a:gd name="T10" fmla="*/ 93 w 102"/>
                <a:gd name="T11" fmla="*/ 21 h 578"/>
                <a:gd name="T12" fmla="*/ 102 w 102"/>
                <a:gd name="T13" fmla="*/ 34 h 578"/>
                <a:gd name="T14" fmla="*/ 102 w 102"/>
                <a:gd name="T15" fmla="*/ 564 h 578"/>
                <a:gd name="T16" fmla="*/ 88 w 102"/>
                <a:gd name="T17" fmla="*/ 578 h 578"/>
                <a:gd name="T18" fmla="*/ 74 w 102"/>
                <a:gd name="T19" fmla="*/ 564 h 578"/>
                <a:gd name="T20" fmla="*/ 74 w 102"/>
                <a:gd name="T21" fmla="*/ 45 h 578"/>
                <a:gd name="T22" fmla="*/ 28 w 102"/>
                <a:gd name="T23" fmla="*/ 32 h 578"/>
                <a:gd name="T24" fmla="*/ 28 w 102"/>
                <a:gd name="T25" fmla="*/ 564 h 578"/>
                <a:gd name="T26" fmla="*/ 14 w 102"/>
                <a:gd name="T2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578">
                  <a:moveTo>
                    <a:pt x="14" y="578"/>
                  </a:moveTo>
                  <a:cubicBezTo>
                    <a:pt x="6" y="578"/>
                    <a:pt x="0" y="572"/>
                    <a:pt x="0" y="564"/>
                  </a:cubicBezTo>
                  <a:cubicBezTo>
                    <a:pt x="0" y="14"/>
                    <a:pt x="0" y="14"/>
                    <a:pt x="0" y="14"/>
                  </a:cubicBezTo>
                  <a:cubicBezTo>
                    <a:pt x="0" y="10"/>
                    <a:pt x="2" y="6"/>
                    <a:pt x="5" y="4"/>
                  </a:cubicBezTo>
                  <a:cubicBezTo>
                    <a:pt x="8" y="1"/>
                    <a:pt x="12" y="0"/>
                    <a:pt x="16" y="1"/>
                  </a:cubicBezTo>
                  <a:cubicBezTo>
                    <a:pt x="43" y="6"/>
                    <a:pt x="68" y="13"/>
                    <a:pt x="93" y="21"/>
                  </a:cubicBezTo>
                  <a:cubicBezTo>
                    <a:pt x="98" y="23"/>
                    <a:pt x="102" y="28"/>
                    <a:pt x="102" y="34"/>
                  </a:cubicBezTo>
                  <a:cubicBezTo>
                    <a:pt x="102" y="564"/>
                    <a:pt x="102" y="564"/>
                    <a:pt x="102" y="564"/>
                  </a:cubicBezTo>
                  <a:cubicBezTo>
                    <a:pt x="102" y="572"/>
                    <a:pt x="96" y="578"/>
                    <a:pt x="88" y="578"/>
                  </a:cubicBezTo>
                  <a:cubicBezTo>
                    <a:pt x="80" y="578"/>
                    <a:pt x="74" y="572"/>
                    <a:pt x="74" y="564"/>
                  </a:cubicBezTo>
                  <a:cubicBezTo>
                    <a:pt x="74" y="45"/>
                    <a:pt x="74" y="45"/>
                    <a:pt x="74" y="45"/>
                  </a:cubicBezTo>
                  <a:cubicBezTo>
                    <a:pt x="59" y="40"/>
                    <a:pt x="43" y="35"/>
                    <a:pt x="28" y="32"/>
                  </a:cubicBezTo>
                  <a:cubicBezTo>
                    <a:pt x="28" y="564"/>
                    <a:pt x="28" y="564"/>
                    <a:pt x="28" y="564"/>
                  </a:cubicBezTo>
                  <a:cubicBezTo>
                    <a:pt x="28" y="572"/>
                    <a:pt x="21" y="578"/>
                    <a:pt x="14" y="5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Freeform 316">
              <a:extLst>
                <a:ext uri="{FF2B5EF4-FFF2-40B4-BE49-F238E27FC236}">
                  <a16:creationId xmlns:a16="http://schemas.microsoft.com/office/drawing/2014/main" id="{190F66B9-251C-4669-AD24-1F71787B7480}"/>
                </a:ext>
              </a:extLst>
            </p:cNvPr>
            <p:cNvSpPr>
              <a:spLocks/>
            </p:cNvSpPr>
            <p:nvPr/>
          </p:nvSpPr>
          <p:spPr bwMode="auto">
            <a:xfrm>
              <a:off x="1831972" y="3848102"/>
              <a:ext cx="114300" cy="641350"/>
            </a:xfrm>
            <a:custGeom>
              <a:avLst/>
              <a:gdLst>
                <a:gd name="T0" fmla="*/ 89 w 103"/>
                <a:gd name="T1" fmla="*/ 576 h 576"/>
                <a:gd name="T2" fmla="*/ 75 w 103"/>
                <a:gd name="T3" fmla="*/ 562 h 576"/>
                <a:gd name="T4" fmla="*/ 75 w 103"/>
                <a:gd name="T5" fmla="*/ 32 h 576"/>
                <a:gd name="T6" fmla="*/ 28 w 103"/>
                <a:gd name="T7" fmla="*/ 44 h 576"/>
                <a:gd name="T8" fmla="*/ 28 w 103"/>
                <a:gd name="T9" fmla="*/ 558 h 576"/>
                <a:gd name="T10" fmla="*/ 14 w 103"/>
                <a:gd name="T11" fmla="*/ 572 h 576"/>
                <a:gd name="T12" fmla="*/ 0 w 103"/>
                <a:gd name="T13" fmla="*/ 558 h 576"/>
                <a:gd name="T14" fmla="*/ 0 w 103"/>
                <a:gd name="T15" fmla="*/ 34 h 576"/>
                <a:gd name="T16" fmla="*/ 10 w 103"/>
                <a:gd name="T17" fmla="*/ 21 h 576"/>
                <a:gd name="T18" fmla="*/ 86 w 103"/>
                <a:gd name="T19" fmla="*/ 1 h 576"/>
                <a:gd name="T20" fmla="*/ 98 w 103"/>
                <a:gd name="T21" fmla="*/ 4 h 576"/>
                <a:gd name="T22" fmla="*/ 103 w 103"/>
                <a:gd name="T23" fmla="*/ 15 h 576"/>
                <a:gd name="T24" fmla="*/ 103 w 103"/>
                <a:gd name="T25" fmla="*/ 562 h 576"/>
                <a:gd name="T26" fmla="*/ 89 w 103"/>
                <a:gd name="T27"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576">
                  <a:moveTo>
                    <a:pt x="89" y="576"/>
                  </a:moveTo>
                  <a:cubicBezTo>
                    <a:pt x="81" y="576"/>
                    <a:pt x="75" y="570"/>
                    <a:pt x="75" y="562"/>
                  </a:cubicBezTo>
                  <a:cubicBezTo>
                    <a:pt x="75" y="32"/>
                    <a:pt x="75" y="32"/>
                    <a:pt x="75" y="32"/>
                  </a:cubicBezTo>
                  <a:cubicBezTo>
                    <a:pt x="59" y="36"/>
                    <a:pt x="43" y="40"/>
                    <a:pt x="28" y="44"/>
                  </a:cubicBezTo>
                  <a:cubicBezTo>
                    <a:pt x="28" y="558"/>
                    <a:pt x="28" y="558"/>
                    <a:pt x="28" y="558"/>
                  </a:cubicBezTo>
                  <a:cubicBezTo>
                    <a:pt x="28" y="565"/>
                    <a:pt x="22" y="572"/>
                    <a:pt x="14" y="572"/>
                  </a:cubicBezTo>
                  <a:cubicBezTo>
                    <a:pt x="6" y="572"/>
                    <a:pt x="0" y="565"/>
                    <a:pt x="0" y="558"/>
                  </a:cubicBezTo>
                  <a:cubicBezTo>
                    <a:pt x="0" y="34"/>
                    <a:pt x="0" y="34"/>
                    <a:pt x="0" y="34"/>
                  </a:cubicBezTo>
                  <a:cubicBezTo>
                    <a:pt x="0" y="28"/>
                    <a:pt x="4" y="23"/>
                    <a:pt x="10" y="21"/>
                  </a:cubicBezTo>
                  <a:cubicBezTo>
                    <a:pt x="34" y="13"/>
                    <a:pt x="60" y="6"/>
                    <a:pt x="86" y="1"/>
                  </a:cubicBezTo>
                  <a:cubicBezTo>
                    <a:pt x="90" y="0"/>
                    <a:pt x="94" y="1"/>
                    <a:pt x="98" y="4"/>
                  </a:cubicBezTo>
                  <a:cubicBezTo>
                    <a:pt x="101" y="7"/>
                    <a:pt x="103" y="11"/>
                    <a:pt x="103" y="15"/>
                  </a:cubicBezTo>
                  <a:cubicBezTo>
                    <a:pt x="103" y="562"/>
                    <a:pt x="103" y="562"/>
                    <a:pt x="103" y="562"/>
                  </a:cubicBezTo>
                  <a:cubicBezTo>
                    <a:pt x="103" y="570"/>
                    <a:pt x="96" y="576"/>
                    <a:pt x="89" y="5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317">
              <a:extLst>
                <a:ext uri="{FF2B5EF4-FFF2-40B4-BE49-F238E27FC236}">
                  <a16:creationId xmlns:a16="http://schemas.microsoft.com/office/drawing/2014/main" id="{60459470-8E09-41BB-B4A5-66576BBA10DB}"/>
                </a:ext>
              </a:extLst>
            </p:cNvPr>
            <p:cNvSpPr>
              <a:spLocks/>
            </p:cNvSpPr>
            <p:nvPr/>
          </p:nvSpPr>
          <p:spPr bwMode="auto">
            <a:xfrm>
              <a:off x="1644647" y="3835402"/>
              <a:ext cx="857249" cy="684213"/>
            </a:xfrm>
            <a:custGeom>
              <a:avLst/>
              <a:gdLst>
                <a:gd name="T0" fmla="*/ 83 w 769"/>
                <a:gd name="T1" fmla="*/ 615 h 615"/>
                <a:gd name="T2" fmla="*/ 76 w 769"/>
                <a:gd name="T3" fmla="*/ 613 h 615"/>
                <a:gd name="T4" fmla="*/ 5 w 769"/>
                <a:gd name="T5" fmla="*/ 561 h 615"/>
                <a:gd name="T6" fmla="*/ 0 w 769"/>
                <a:gd name="T7" fmla="*/ 551 h 615"/>
                <a:gd name="T8" fmla="*/ 0 w 769"/>
                <a:gd name="T9" fmla="*/ 139 h 615"/>
                <a:gd name="T10" fmla="*/ 5 w 769"/>
                <a:gd name="T11" fmla="*/ 129 h 615"/>
                <a:gd name="T12" fmla="*/ 383 w 769"/>
                <a:gd name="T13" fmla="*/ 0 h 615"/>
                <a:gd name="T14" fmla="*/ 765 w 769"/>
                <a:gd name="T15" fmla="*/ 132 h 615"/>
                <a:gd name="T16" fmla="*/ 769 w 769"/>
                <a:gd name="T17" fmla="*/ 142 h 615"/>
                <a:gd name="T18" fmla="*/ 769 w 769"/>
                <a:gd name="T19" fmla="*/ 548 h 615"/>
                <a:gd name="T20" fmla="*/ 765 w 769"/>
                <a:gd name="T21" fmla="*/ 558 h 615"/>
                <a:gd name="T22" fmla="*/ 697 w 769"/>
                <a:gd name="T23" fmla="*/ 608 h 615"/>
                <a:gd name="T24" fmla="*/ 678 w 769"/>
                <a:gd name="T25" fmla="*/ 603 h 615"/>
                <a:gd name="T26" fmla="*/ 683 w 769"/>
                <a:gd name="T27" fmla="*/ 584 h 615"/>
                <a:gd name="T28" fmla="*/ 741 w 769"/>
                <a:gd name="T29" fmla="*/ 542 h 615"/>
                <a:gd name="T30" fmla="*/ 741 w 769"/>
                <a:gd name="T31" fmla="*/ 149 h 615"/>
                <a:gd name="T32" fmla="*/ 383 w 769"/>
                <a:gd name="T33" fmla="*/ 28 h 615"/>
                <a:gd name="T34" fmla="*/ 28 w 769"/>
                <a:gd name="T35" fmla="*/ 146 h 615"/>
                <a:gd name="T36" fmla="*/ 28 w 769"/>
                <a:gd name="T37" fmla="*/ 545 h 615"/>
                <a:gd name="T38" fmla="*/ 90 w 769"/>
                <a:gd name="T39" fmla="*/ 588 h 615"/>
                <a:gd name="T40" fmla="*/ 95 w 769"/>
                <a:gd name="T41" fmla="*/ 608 h 615"/>
                <a:gd name="T42" fmla="*/ 83 w 769"/>
                <a:gd name="T43"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9" h="615">
                  <a:moveTo>
                    <a:pt x="83" y="615"/>
                  </a:moveTo>
                  <a:cubicBezTo>
                    <a:pt x="81" y="615"/>
                    <a:pt x="78" y="614"/>
                    <a:pt x="76" y="613"/>
                  </a:cubicBezTo>
                  <a:cubicBezTo>
                    <a:pt x="50" y="597"/>
                    <a:pt x="26" y="580"/>
                    <a:pt x="5" y="561"/>
                  </a:cubicBezTo>
                  <a:cubicBezTo>
                    <a:pt x="2" y="559"/>
                    <a:pt x="0" y="555"/>
                    <a:pt x="0" y="551"/>
                  </a:cubicBezTo>
                  <a:cubicBezTo>
                    <a:pt x="0" y="139"/>
                    <a:pt x="0" y="139"/>
                    <a:pt x="0" y="139"/>
                  </a:cubicBezTo>
                  <a:cubicBezTo>
                    <a:pt x="0" y="135"/>
                    <a:pt x="2" y="132"/>
                    <a:pt x="5" y="129"/>
                  </a:cubicBezTo>
                  <a:cubicBezTo>
                    <a:pt x="97" y="47"/>
                    <a:pt x="235" y="0"/>
                    <a:pt x="383" y="0"/>
                  </a:cubicBezTo>
                  <a:cubicBezTo>
                    <a:pt x="533" y="0"/>
                    <a:pt x="672" y="48"/>
                    <a:pt x="765" y="132"/>
                  </a:cubicBezTo>
                  <a:cubicBezTo>
                    <a:pt x="767" y="135"/>
                    <a:pt x="769" y="138"/>
                    <a:pt x="769" y="142"/>
                  </a:cubicBezTo>
                  <a:cubicBezTo>
                    <a:pt x="769" y="548"/>
                    <a:pt x="769" y="548"/>
                    <a:pt x="769" y="548"/>
                  </a:cubicBezTo>
                  <a:cubicBezTo>
                    <a:pt x="769" y="552"/>
                    <a:pt x="767" y="556"/>
                    <a:pt x="765" y="558"/>
                  </a:cubicBezTo>
                  <a:cubicBezTo>
                    <a:pt x="745" y="576"/>
                    <a:pt x="722" y="593"/>
                    <a:pt x="697" y="608"/>
                  </a:cubicBezTo>
                  <a:cubicBezTo>
                    <a:pt x="691" y="612"/>
                    <a:pt x="682" y="610"/>
                    <a:pt x="678" y="603"/>
                  </a:cubicBezTo>
                  <a:cubicBezTo>
                    <a:pt x="674" y="597"/>
                    <a:pt x="676" y="588"/>
                    <a:pt x="683" y="584"/>
                  </a:cubicBezTo>
                  <a:cubicBezTo>
                    <a:pt x="704" y="571"/>
                    <a:pt x="724" y="557"/>
                    <a:pt x="741" y="542"/>
                  </a:cubicBezTo>
                  <a:cubicBezTo>
                    <a:pt x="741" y="149"/>
                    <a:pt x="741" y="149"/>
                    <a:pt x="741" y="149"/>
                  </a:cubicBezTo>
                  <a:cubicBezTo>
                    <a:pt x="654" y="72"/>
                    <a:pt x="524" y="28"/>
                    <a:pt x="383" y="28"/>
                  </a:cubicBezTo>
                  <a:cubicBezTo>
                    <a:pt x="244" y="28"/>
                    <a:pt x="115" y="71"/>
                    <a:pt x="28" y="146"/>
                  </a:cubicBezTo>
                  <a:cubicBezTo>
                    <a:pt x="28" y="545"/>
                    <a:pt x="28" y="545"/>
                    <a:pt x="28" y="545"/>
                  </a:cubicBezTo>
                  <a:cubicBezTo>
                    <a:pt x="47" y="560"/>
                    <a:pt x="68" y="575"/>
                    <a:pt x="90" y="588"/>
                  </a:cubicBezTo>
                  <a:cubicBezTo>
                    <a:pt x="97" y="592"/>
                    <a:pt x="99" y="601"/>
                    <a:pt x="95" y="608"/>
                  </a:cubicBezTo>
                  <a:cubicBezTo>
                    <a:pt x="93" y="612"/>
                    <a:pt x="88" y="615"/>
                    <a:pt x="83"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319">
              <a:extLst>
                <a:ext uri="{FF2B5EF4-FFF2-40B4-BE49-F238E27FC236}">
                  <a16:creationId xmlns:a16="http://schemas.microsoft.com/office/drawing/2014/main" id="{A5CEE020-1D5B-4A50-AB37-024B3614247B}"/>
                </a:ext>
              </a:extLst>
            </p:cNvPr>
            <p:cNvSpPr>
              <a:spLocks noEditPoints="1"/>
            </p:cNvSpPr>
            <p:nvPr/>
          </p:nvSpPr>
          <p:spPr bwMode="auto">
            <a:xfrm>
              <a:off x="1731960" y="4505328"/>
              <a:ext cx="679449" cy="166688"/>
            </a:xfrm>
            <a:custGeom>
              <a:avLst/>
              <a:gdLst>
                <a:gd name="T0" fmla="*/ 596 w 610"/>
                <a:gd name="T1" fmla="*/ 149 h 149"/>
                <a:gd name="T2" fmla="*/ 14 w 610"/>
                <a:gd name="T3" fmla="*/ 149 h 149"/>
                <a:gd name="T4" fmla="*/ 3 w 610"/>
                <a:gd name="T5" fmla="*/ 144 h 149"/>
                <a:gd name="T6" fmla="*/ 1 w 610"/>
                <a:gd name="T7" fmla="*/ 132 h 149"/>
                <a:gd name="T8" fmla="*/ 27 w 610"/>
                <a:gd name="T9" fmla="*/ 11 h 149"/>
                <a:gd name="T10" fmla="*/ 40 w 610"/>
                <a:gd name="T11" fmla="*/ 0 h 149"/>
                <a:gd name="T12" fmla="*/ 169 w 610"/>
                <a:gd name="T13" fmla="*/ 0 h 149"/>
                <a:gd name="T14" fmla="*/ 177 w 610"/>
                <a:gd name="T15" fmla="*/ 3 h 149"/>
                <a:gd name="T16" fmla="*/ 310 w 610"/>
                <a:gd name="T17" fmla="*/ 38 h 149"/>
                <a:gd name="T18" fmla="*/ 442 w 610"/>
                <a:gd name="T19" fmla="*/ 3 h 149"/>
                <a:gd name="T20" fmla="*/ 450 w 610"/>
                <a:gd name="T21" fmla="*/ 0 h 149"/>
                <a:gd name="T22" fmla="*/ 570 w 610"/>
                <a:gd name="T23" fmla="*/ 0 h 149"/>
                <a:gd name="T24" fmla="*/ 583 w 610"/>
                <a:gd name="T25" fmla="*/ 11 h 149"/>
                <a:gd name="T26" fmla="*/ 609 w 610"/>
                <a:gd name="T27" fmla="*/ 132 h 149"/>
                <a:gd name="T28" fmla="*/ 606 w 610"/>
                <a:gd name="T29" fmla="*/ 144 h 149"/>
                <a:gd name="T30" fmla="*/ 596 w 610"/>
                <a:gd name="T31" fmla="*/ 149 h 149"/>
                <a:gd name="T32" fmla="*/ 32 w 610"/>
                <a:gd name="T33" fmla="*/ 121 h 149"/>
                <a:gd name="T34" fmla="*/ 578 w 610"/>
                <a:gd name="T35" fmla="*/ 121 h 149"/>
                <a:gd name="T36" fmla="*/ 558 w 610"/>
                <a:gd name="T37" fmla="*/ 28 h 149"/>
                <a:gd name="T38" fmla="*/ 454 w 610"/>
                <a:gd name="T39" fmla="*/ 28 h 149"/>
                <a:gd name="T40" fmla="*/ 310 w 610"/>
                <a:gd name="T41" fmla="*/ 66 h 149"/>
                <a:gd name="T42" fmla="*/ 165 w 610"/>
                <a:gd name="T43" fmla="*/ 28 h 149"/>
                <a:gd name="T44" fmla="*/ 52 w 610"/>
                <a:gd name="T45" fmla="*/ 28 h 149"/>
                <a:gd name="T46" fmla="*/ 32 w 610"/>
                <a:gd name="T47" fmla="*/ 1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0" h="149">
                  <a:moveTo>
                    <a:pt x="596" y="149"/>
                  </a:moveTo>
                  <a:cubicBezTo>
                    <a:pt x="14" y="149"/>
                    <a:pt x="14" y="149"/>
                    <a:pt x="14" y="149"/>
                  </a:cubicBezTo>
                  <a:cubicBezTo>
                    <a:pt x="10" y="149"/>
                    <a:pt x="6" y="147"/>
                    <a:pt x="3" y="144"/>
                  </a:cubicBezTo>
                  <a:cubicBezTo>
                    <a:pt x="1" y="141"/>
                    <a:pt x="0" y="136"/>
                    <a:pt x="1" y="132"/>
                  </a:cubicBezTo>
                  <a:cubicBezTo>
                    <a:pt x="27" y="11"/>
                    <a:pt x="27" y="11"/>
                    <a:pt x="27" y="11"/>
                  </a:cubicBezTo>
                  <a:cubicBezTo>
                    <a:pt x="28" y="5"/>
                    <a:pt x="34" y="0"/>
                    <a:pt x="40" y="0"/>
                  </a:cubicBezTo>
                  <a:cubicBezTo>
                    <a:pt x="169" y="0"/>
                    <a:pt x="169" y="0"/>
                    <a:pt x="169" y="0"/>
                  </a:cubicBezTo>
                  <a:cubicBezTo>
                    <a:pt x="172" y="0"/>
                    <a:pt x="175" y="1"/>
                    <a:pt x="177" y="3"/>
                  </a:cubicBezTo>
                  <a:cubicBezTo>
                    <a:pt x="211" y="25"/>
                    <a:pt x="259" y="38"/>
                    <a:pt x="310" y="38"/>
                  </a:cubicBezTo>
                  <a:cubicBezTo>
                    <a:pt x="360" y="38"/>
                    <a:pt x="409" y="25"/>
                    <a:pt x="442" y="3"/>
                  </a:cubicBezTo>
                  <a:cubicBezTo>
                    <a:pt x="445" y="1"/>
                    <a:pt x="448" y="0"/>
                    <a:pt x="450" y="0"/>
                  </a:cubicBezTo>
                  <a:cubicBezTo>
                    <a:pt x="570" y="0"/>
                    <a:pt x="570" y="0"/>
                    <a:pt x="570" y="0"/>
                  </a:cubicBezTo>
                  <a:cubicBezTo>
                    <a:pt x="576" y="0"/>
                    <a:pt x="582" y="5"/>
                    <a:pt x="583" y="11"/>
                  </a:cubicBezTo>
                  <a:cubicBezTo>
                    <a:pt x="609" y="132"/>
                    <a:pt x="609" y="132"/>
                    <a:pt x="609" y="132"/>
                  </a:cubicBezTo>
                  <a:cubicBezTo>
                    <a:pt x="610" y="136"/>
                    <a:pt x="609" y="141"/>
                    <a:pt x="606" y="144"/>
                  </a:cubicBezTo>
                  <a:cubicBezTo>
                    <a:pt x="604" y="147"/>
                    <a:pt x="600" y="149"/>
                    <a:pt x="596" y="149"/>
                  </a:cubicBezTo>
                  <a:close/>
                  <a:moveTo>
                    <a:pt x="32" y="121"/>
                  </a:moveTo>
                  <a:cubicBezTo>
                    <a:pt x="578" y="121"/>
                    <a:pt x="578" y="121"/>
                    <a:pt x="578" y="121"/>
                  </a:cubicBezTo>
                  <a:cubicBezTo>
                    <a:pt x="558" y="28"/>
                    <a:pt x="558" y="28"/>
                    <a:pt x="558" y="28"/>
                  </a:cubicBezTo>
                  <a:cubicBezTo>
                    <a:pt x="454" y="28"/>
                    <a:pt x="454" y="28"/>
                    <a:pt x="454" y="28"/>
                  </a:cubicBezTo>
                  <a:cubicBezTo>
                    <a:pt x="417" y="52"/>
                    <a:pt x="364" y="66"/>
                    <a:pt x="310" y="66"/>
                  </a:cubicBezTo>
                  <a:cubicBezTo>
                    <a:pt x="255" y="66"/>
                    <a:pt x="203" y="52"/>
                    <a:pt x="165" y="28"/>
                  </a:cubicBezTo>
                  <a:cubicBezTo>
                    <a:pt x="52" y="28"/>
                    <a:pt x="52" y="28"/>
                    <a:pt x="52" y="28"/>
                  </a:cubicBezTo>
                  <a:lnTo>
                    <a:pt x="32"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5" name="그룹 74">
            <a:extLst>
              <a:ext uri="{FF2B5EF4-FFF2-40B4-BE49-F238E27FC236}">
                <a16:creationId xmlns:a16="http://schemas.microsoft.com/office/drawing/2014/main" id="{22CCD560-F469-49CD-9F17-B4961C286590}"/>
              </a:ext>
            </a:extLst>
          </p:cNvPr>
          <p:cNvGrpSpPr/>
          <p:nvPr/>
        </p:nvGrpSpPr>
        <p:grpSpPr>
          <a:xfrm>
            <a:off x="4485290" y="3145381"/>
            <a:ext cx="325147" cy="311670"/>
            <a:chOff x="3159121" y="5267328"/>
            <a:chExt cx="919161" cy="881063"/>
          </a:xfrm>
          <a:solidFill>
            <a:schemeClr val="bg1"/>
          </a:solidFill>
        </p:grpSpPr>
        <p:sp>
          <p:nvSpPr>
            <p:cNvPr id="76" name="Freeform 245">
              <a:extLst>
                <a:ext uri="{FF2B5EF4-FFF2-40B4-BE49-F238E27FC236}">
                  <a16:creationId xmlns:a16="http://schemas.microsoft.com/office/drawing/2014/main" id="{00DDE165-04C7-423F-9E6C-D2CEDAFBF7B7}"/>
                </a:ext>
              </a:extLst>
            </p:cNvPr>
            <p:cNvSpPr>
              <a:spLocks/>
            </p:cNvSpPr>
            <p:nvPr/>
          </p:nvSpPr>
          <p:spPr bwMode="auto">
            <a:xfrm>
              <a:off x="3235320" y="5267328"/>
              <a:ext cx="230187" cy="377825"/>
            </a:xfrm>
            <a:custGeom>
              <a:avLst/>
              <a:gdLst>
                <a:gd name="T0" fmla="*/ 14 w 207"/>
                <a:gd name="T1" fmla="*/ 339 h 339"/>
                <a:gd name="T2" fmla="*/ 0 w 207"/>
                <a:gd name="T3" fmla="*/ 325 h 339"/>
                <a:gd name="T4" fmla="*/ 0 w 207"/>
                <a:gd name="T5" fmla="*/ 255 h 339"/>
                <a:gd name="T6" fmla="*/ 0 w 207"/>
                <a:gd name="T7" fmla="*/ 255 h 339"/>
                <a:gd name="T8" fmla="*/ 34 w 207"/>
                <a:gd name="T9" fmla="*/ 193 h 339"/>
                <a:gd name="T10" fmla="*/ 56 w 207"/>
                <a:gd name="T11" fmla="*/ 129 h 339"/>
                <a:gd name="T12" fmla="*/ 56 w 207"/>
                <a:gd name="T13" fmla="*/ 14 h 339"/>
                <a:gd name="T14" fmla="*/ 70 w 207"/>
                <a:gd name="T15" fmla="*/ 0 h 339"/>
                <a:gd name="T16" fmla="*/ 137 w 207"/>
                <a:gd name="T17" fmla="*/ 0 h 339"/>
                <a:gd name="T18" fmla="*/ 151 w 207"/>
                <a:gd name="T19" fmla="*/ 14 h 339"/>
                <a:gd name="T20" fmla="*/ 151 w 207"/>
                <a:gd name="T21" fmla="*/ 129 h 339"/>
                <a:gd name="T22" fmla="*/ 173 w 207"/>
                <a:gd name="T23" fmla="*/ 193 h 339"/>
                <a:gd name="T24" fmla="*/ 207 w 207"/>
                <a:gd name="T25" fmla="*/ 255 h 339"/>
                <a:gd name="T26" fmla="*/ 207 w 207"/>
                <a:gd name="T27" fmla="*/ 255 h 339"/>
                <a:gd name="T28" fmla="*/ 207 w 207"/>
                <a:gd name="T29" fmla="*/ 323 h 339"/>
                <a:gd name="T30" fmla="*/ 193 w 207"/>
                <a:gd name="T31" fmla="*/ 337 h 339"/>
                <a:gd name="T32" fmla="*/ 179 w 207"/>
                <a:gd name="T33" fmla="*/ 323 h 339"/>
                <a:gd name="T34" fmla="*/ 179 w 207"/>
                <a:gd name="T35" fmla="*/ 256 h 339"/>
                <a:gd name="T36" fmla="*/ 153 w 207"/>
                <a:gd name="T37" fmla="*/ 212 h 339"/>
                <a:gd name="T38" fmla="*/ 123 w 207"/>
                <a:gd name="T39" fmla="*/ 129 h 339"/>
                <a:gd name="T40" fmla="*/ 123 w 207"/>
                <a:gd name="T41" fmla="*/ 28 h 339"/>
                <a:gd name="T42" fmla="*/ 84 w 207"/>
                <a:gd name="T43" fmla="*/ 28 h 339"/>
                <a:gd name="T44" fmla="*/ 84 w 207"/>
                <a:gd name="T45" fmla="*/ 129 h 339"/>
                <a:gd name="T46" fmla="*/ 54 w 207"/>
                <a:gd name="T47" fmla="*/ 212 h 339"/>
                <a:gd name="T48" fmla="*/ 28 w 207"/>
                <a:gd name="T49" fmla="*/ 256 h 339"/>
                <a:gd name="T50" fmla="*/ 28 w 207"/>
                <a:gd name="T51" fmla="*/ 325 h 339"/>
                <a:gd name="T52" fmla="*/ 14 w 207"/>
                <a:gd name="T5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9">
                  <a:moveTo>
                    <a:pt x="14" y="339"/>
                  </a:moveTo>
                  <a:cubicBezTo>
                    <a:pt x="6" y="339"/>
                    <a:pt x="0" y="333"/>
                    <a:pt x="0" y="325"/>
                  </a:cubicBezTo>
                  <a:cubicBezTo>
                    <a:pt x="0" y="255"/>
                    <a:pt x="0" y="255"/>
                    <a:pt x="0" y="255"/>
                  </a:cubicBezTo>
                  <a:cubicBezTo>
                    <a:pt x="0" y="255"/>
                    <a:pt x="0" y="255"/>
                    <a:pt x="0" y="255"/>
                  </a:cubicBezTo>
                  <a:cubicBezTo>
                    <a:pt x="0" y="251"/>
                    <a:pt x="3" y="224"/>
                    <a:pt x="34" y="193"/>
                  </a:cubicBezTo>
                  <a:cubicBezTo>
                    <a:pt x="56" y="170"/>
                    <a:pt x="56"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0" y="170"/>
                    <a:pt x="150" y="170"/>
                    <a:pt x="173" y="193"/>
                  </a:cubicBezTo>
                  <a:cubicBezTo>
                    <a:pt x="204" y="224"/>
                    <a:pt x="207" y="251"/>
                    <a:pt x="207" y="255"/>
                  </a:cubicBezTo>
                  <a:cubicBezTo>
                    <a:pt x="207" y="255"/>
                    <a:pt x="207" y="255"/>
                    <a:pt x="207" y="255"/>
                  </a:cubicBezTo>
                  <a:cubicBezTo>
                    <a:pt x="207" y="323"/>
                    <a:pt x="207" y="323"/>
                    <a:pt x="207" y="323"/>
                  </a:cubicBezTo>
                  <a:cubicBezTo>
                    <a:pt x="207" y="331"/>
                    <a:pt x="201" y="337"/>
                    <a:pt x="193" y="337"/>
                  </a:cubicBezTo>
                  <a:cubicBezTo>
                    <a:pt x="185" y="337"/>
                    <a:pt x="179" y="331"/>
                    <a:pt x="179" y="323"/>
                  </a:cubicBezTo>
                  <a:cubicBezTo>
                    <a:pt x="179" y="256"/>
                    <a:pt x="179" y="256"/>
                    <a:pt x="179" y="256"/>
                  </a:cubicBezTo>
                  <a:cubicBezTo>
                    <a:pt x="179" y="254"/>
                    <a:pt x="175" y="235"/>
                    <a:pt x="153" y="212"/>
                  </a:cubicBezTo>
                  <a:cubicBezTo>
                    <a:pt x="123" y="183"/>
                    <a:pt x="122" y="174"/>
                    <a:pt x="123" y="129"/>
                  </a:cubicBezTo>
                  <a:cubicBezTo>
                    <a:pt x="123" y="28"/>
                    <a:pt x="123" y="28"/>
                    <a:pt x="123" y="28"/>
                  </a:cubicBezTo>
                  <a:cubicBezTo>
                    <a:pt x="84" y="28"/>
                    <a:pt x="84" y="28"/>
                    <a:pt x="84" y="28"/>
                  </a:cubicBezTo>
                  <a:cubicBezTo>
                    <a:pt x="84" y="129"/>
                    <a:pt x="84" y="129"/>
                    <a:pt x="84" y="129"/>
                  </a:cubicBezTo>
                  <a:cubicBezTo>
                    <a:pt x="84" y="174"/>
                    <a:pt x="84" y="183"/>
                    <a:pt x="54" y="212"/>
                  </a:cubicBezTo>
                  <a:cubicBezTo>
                    <a:pt x="32" y="234"/>
                    <a:pt x="28" y="253"/>
                    <a:pt x="28" y="256"/>
                  </a:cubicBezTo>
                  <a:cubicBezTo>
                    <a:pt x="28" y="325"/>
                    <a:pt x="28" y="325"/>
                    <a:pt x="28" y="325"/>
                  </a:cubicBezTo>
                  <a:cubicBezTo>
                    <a:pt x="28" y="333"/>
                    <a:pt x="22" y="339"/>
                    <a:pt x="14" y="3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246">
              <a:extLst>
                <a:ext uri="{FF2B5EF4-FFF2-40B4-BE49-F238E27FC236}">
                  <a16:creationId xmlns:a16="http://schemas.microsoft.com/office/drawing/2014/main" id="{96F3745D-A7CE-45D4-A7CF-5EED9963C0CC}"/>
                </a:ext>
              </a:extLst>
            </p:cNvPr>
            <p:cNvSpPr>
              <a:spLocks/>
            </p:cNvSpPr>
            <p:nvPr/>
          </p:nvSpPr>
          <p:spPr bwMode="auto">
            <a:xfrm>
              <a:off x="3503608" y="5267328"/>
              <a:ext cx="230187" cy="376238"/>
            </a:xfrm>
            <a:custGeom>
              <a:avLst/>
              <a:gdLst>
                <a:gd name="T0" fmla="*/ 193 w 207"/>
                <a:gd name="T1" fmla="*/ 338 h 338"/>
                <a:gd name="T2" fmla="*/ 179 w 207"/>
                <a:gd name="T3" fmla="*/ 324 h 338"/>
                <a:gd name="T4" fmla="*/ 179 w 207"/>
                <a:gd name="T5" fmla="*/ 256 h 338"/>
                <a:gd name="T6" fmla="*/ 153 w 207"/>
                <a:gd name="T7" fmla="*/ 212 h 338"/>
                <a:gd name="T8" fmla="*/ 123 w 207"/>
                <a:gd name="T9" fmla="*/ 129 h 338"/>
                <a:gd name="T10" fmla="*/ 123 w 207"/>
                <a:gd name="T11" fmla="*/ 28 h 338"/>
                <a:gd name="T12" fmla="*/ 84 w 207"/>
                <a:gd name="T13" fmla="*/ 28 h 338"/>
                <a:gd name="T14" fmla="*/ 84 w 207"/>
                <a:gd name="T15" fmla="*/ 129 h 338"/>
                <a:gd name="T16" fmla="*/ 54 w 207"/>
                <a:gd name="T17" fmla="*/ 212 h 338"/>
                <a:gd name="T18" fmla="*/ 28 w 207"/>
                <a:gd name="T19" fmla="*/ 256 h 338"/>
                <a:gd name="T20" fmla="*/ 28 w 207"/>
                <a:gd name="T21" fmla="*/ 324 h 338"/>
                <a:gd name="T22" fmla="*/ 14 w 207"/>
                <a:gd name="T23" fmla="*/ 338 h 338"/>
                <a:gd name="T24" fmla="*/ 0 w 207"/>
                <a:gd name="T25" fmla="*/ 324 h 338"/>
                <a:gd name="T26" fmla="*/ 0 w 207"/>
                <a:gd name="T27" fmla="*/ 255 h 338"/>
                <a:gd name="T28" fmla="*/ 0 w 207"/>
                <a:gd name="T29" fmla="*/ 255 h 338"/>
                <a:gd name="T30" fmla="*/ 34 w 207"/>
                <a:gd name="T31" fmla="*/ 193 h 338"/>
                <a:gd name="T32" fmla="*/ 56 w 207"/>
                <a:gd name="T33" fmla="*/ 129 h 338"/>
                <a:gd name="T34" fmla="*/ 56 w 207"/>
                <a:gd name="T35" fmla="*/ 14 h 338"/>
                <a:gd name="T36" fmla="*/ 70 w 207"/>
                <a:gd name="T37" fmla="*/ 0 h 338"/>
                <a:gd name="T38" fmla="*/ 137 w 207"/>
                <a:gd name="T39" fmla="*/ 0 h 338"/>
                <a:gd name="T40" fmla="*/ 151 w 207"/>
                <a:gd name="T41" fmla="*/ 14 h 338"/>
                <a:gd name="T42" fmla="*/ 151 w 207"/>
                <a:gd name="T43" fmla="*/ 129 h 338"/>
                <a:gd name="T44" fmla="*/ 173 w 207"/>
                <a:gd name="T45" fmla="*/ 193 h 338"/>
                <a:gd name="T46" fmla="*/ 207 w 207"/>
                <a:gd name="T47" fmla="*/ 255 h 338"/>
                <a:gd name="T48" fmla="*/ 207 w 207"/>
                <a:gd name="T49" fmla="*/ 255 h 338"/>
                <a:gd name="T50" fmla="*/ 207 w 207"/>
                <a:gd name="T51" fmla="*/ 324 h 338"/>
                <a:gd name="T52" fmla="*/ 193 w 207"/>
                <a:gd name="T53"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8">
                  <a:moveTo>
                    <a:pt x="193" y="338"/>
                  </a:moveTo>
                  <a:cubicBezTo>
                    <a:pt x="185" y="338"/>
                    <a:pt x="179" y="332"/>
                    <a:pt x="179" y="324"/>
                  </a:cubicBezTo>
                  <a:cubicBezTo>
                    <a:pt x="179" y="256"/>
                    <a:pt x="179" y="256"/>
                    <a:pt x="179" y="256"/>
                  </a:cubicBezTo>
                  <a:cubicBezTo>
                    <a:pt x="179" y="254"/>
                    <a:pt x="175" y="235"/>
                    <a:pt x="153" y="212"/>
                  </a:cubicBezTo>
                  <a:cubicBezTo>
                    <a:pt x="123" y="183"/>
                    <a:pt x="123" y="174"/>
                    <a:pt x="123" y="129"/>
                  </a:cubicBezTo>
                  <a:cubicBezTo>
                    <a:pt x="123" y="28"/>
                    <a:pt x="123" y="28"/>
                    <a:pt x="123" y="28"/>
                  </a:cubicBezTo>
                  <a:cubicBezTo>
                    <a:pt x="84" y="28"/>
                    <a:pt x="84" y="28"/>
                    <a:pt x="84" y="28"/>
                  </a:cubicBezTo>
                  <a:cubicBezTo>
                    <a:pt x="84" y="129"/>
                    <a:pt x="84" y="129"/>
                    <a:pt x="84" y="129"/>
                  </a:cubicBezTo>
                  <a:cubicBezTo>
                    <a:pt x="84" y="174"/>
                    <a:pt x="84" y="183"/>
                    <a:pt x="54" y="212"/>
                  </a:cubicBezTo>
                  <a:cubicBezTo>
                    <a:pt x="32" y="234"/>
                    <a:pt x="28" y="253"/>
                    <a:pt x="28" y="256"/>
                  </a:cubicBezTo>
                  <a:cubicBezTo>
                    <a:pt x="28" y="324"/>
                    <a:pt x="28" y="324"/>
                    <a:pt x="28" y="324"/>
                  </a:cubicBezTo>
                  <a:cubicBezTo>
                    <a:pt x="28" y="332"/>
                    <a:pt x="22" y="338"/>
                    <a:pt x="14" y="338"/>
                  </a:cubicBezTo>
                  <a:cubicBezTo>
                    <a:pt x="6" y="338"/>
                    <a:pt x="0" y="332"/>
                    <a:pt x="0" y="324"/>
                  </a:cubicBezTo>
                  <a:cubicBezTo>
                    <a:pt x="0" y="255"/>
                    <a:pt x="0" y="255"/>
                    <a:pt x="0" y="255"/>
                  </a:cubicBezTo>
                  <a:cubicBezTo>
                    <a:pt x="0" y="255"/>
                    <a:pt x="0" y="255"/>
                    <a:pt x="0" y="255"/>
                  </a:cubicBezTo>
                  <a:cubicBezTo>
                    <a:pt x="0" y="251"/>
                    <a:pt x="3" y="224"/>
                    <a:pt x="34" y="193"/>
                  </a:cubicBezTo>
                  <a:cubicBezTo>
                    <a:pt x="56" y="170"/>
                    <a:pt x="56"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1" y="170"/>
                    <a:pt x="151" y="170"/>
                    <a:pt x="173" y="193"/>
                  </a:cubicBezTo>
                  <a:cubicBezTo>
                    <a:pt x="204" y="224"/>
                    <a:pt x="207" y="251"/>
                    <a:pt x="207" y="255"/>
                  </a:cubicBezTo>
                  <a:cubicBezTo>
                    <a:pt x="207" y="255"/>
                    <a:pt x="207" y="255"/>
                    <a:pt x="207" y="255"/>
                  </a:cubicBezTo>
                  <a:cubicBezTo>
                    <a:pt x="207" y="324"/>
                    <a:pt x="207" y="324"/>
                    <a:pt x="207" y="324"/>
                  </a:cubicBezTo>
                  <a:cubicBezTo>
                    <a:pt x="207" y="332"/>
                    <a:pt x="201" y="338"/>
                    <a:pt x="193"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Freeform 247">
              <a:extLst>
                <a:ext uri="{FF2B5EF4-FFF2-40B4-BE49-F238E27FC236}">
                  <a16:creationId xmlns:a16="http://schemas.microsoft.com/office/drawing/2014/main" id="{73692809-E006-42B6-BF42-F8BC15A63152}"/>
                </a:ext>
              </a:extLst>
            </p:cNvPr>
            <p:cNvSpPr>
              <a:spLocks/>
            </p:cNvSpPr>
            <p:nvPr/>
          </p:nvSpPr>
          <p:spPr bwMode="auto">
            <a:xfrm>
              <a:off x="3771895" y="5267328"/>
              <a:ext cx="230187" cy="377825"/>
            </a:xfrm>
            <a:custGeom>
              <a:avLst/>
              <a:gdLst>
                <a:gd name="T0" fmla="*/ 193 w 207"/>
                <a:gd name="T1" fmla="*/ 339 h 339"/>
                <a:gd name="T2" fmla="*/ 179 w 207"/>
                <a:gd name="T3" fmla="*/ 325 h 339"/>
                <a:gd name="T4" fmla="*/ 179 w 207"/>
                <a:gd name="T5" fmla="*/ 256 h 339"/>
                <a:gd name="T6" fmla="*/ 153 w 207"/>
                <a:gd name="T7" fmla="*/ 212 h 339"/>
                <a:gd name="T8" fmla="*/ 123 w 207"/>
                <a:gd name="T9" fmla="*/ 129 h 339"/>
                <a:gd name="T10" fmla="*/ 123 w 207"/>
                <a:gd name="T11" fmla="*/ 28 h 339"/>
                <a:gd name="T12" fmla="*/ 84 w 207"/>
                <a:gd name="T13" fmla="*/ 28 h 339"/>
                <a:gd name="T14" fmla="*/ 84 w 207"/>
                <a:gd name="T15" fmla="*/ 129 h 339"/>
                <a:gd name="T16" fmla="*/ 54 w 207"/>
                <a:gd name="T17" fmla="*/ 212 h 339"/>
                <a:gd name="T18" fmla="*/ 28 w 207"/>
                <a:gd name="T19" fmla="*/ 256 h 339"/>
                <a:gd name="T20" fmla="*/ 28 w 207"/>
                <a:gd name="T21" fmla="*/ 325 h 339"/>
                <a:gd name="T22" fmla="*/ 14 w 207"/>
                <a:gd name="T23" fmla="*/ 339 h 339"/>
                <a:gd name="T24" fmla="*/ 0 w 207"/>
                <a:gd name="T25" fmla="*/ 325 h 339"/>
                <a:gd name="T26" fmla="*/ 0 w 207"/>
                <a:gd name="T27" fmla="*/ 255 h 339"/>
                <a:gd name="T28" fmla="*/ 0 w 207"/>
                <a:gd name="T29" fmla="*/ 255 h 339"/>
                <a:gd name="T30" fmla="*/ 34 w 207"/>
                <a:gd name="T31" fmla="*/ 193 h 339"/>
                <a:gd name="T32" fmla="*/ 56 w 207"/>
                <a:gd name="T33" fmla="*/ 129 h 339"/>
                <a:gd name="T34" fmla="*/ 56 w 207"/>
                <a:gd name="T35" fmla="*/ 14 h 339"/>
                <a:gd name="T36" fmla="*/ 70 w 207"/>
                <a:gd name="T37" fmla="*/ 0 h 339"/>
                <a:gd name="T38" fmla="*/ 137 w 207"/>
                <a:gd name="T39" fmla="*/ 0 h 339"/>
                <a:gd name="T40" fmla="*/ 151 w 207"/>
                <a:gd name="T41" fmla="*/ 14 h 339"/>
                <a:gd name="T42" fmla="*/ 151 w 207"/>
                <a:gd name="T43" fmla="*/ 129 h 339"/>
                <a:gd name="T44" fmla="*/ 173 w 207"/>
                <a:gd name="T45" fmla="*/ 193 h 339"/>
                <a:gd name="T46" fmla="*/ 207 w 207"/>
                <a:gd name="T47" fmla="*/ 255 h 339"/>
                <a:gd name="T48" fmla="*/ 207 w 207"/>
                <a:gd name="T49" fmla="*/ 255 h 339"/>
                <a:gd name="T50" fmla="*/ 207 w 207"/>
                <a:gd name="T51" fmla="*/ 325 h 339"/>
                <a:gd name="T52" fmla="*/ 193 w 207"/>
                <a:gd name="T5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9">
                  <a:moveTo>
                    <a:pt x="193" y="339"/>
                  </a:moveTo>
                  <a:cubicBezTo>
                    <a:pt x="185" y="339"/>
                    <a:pt x="179" y="333"/>
                    <a:pt x="179" y="325"/>
                  </a:cubicBezTo>
                  <a:cubicBezTo>
                    <a:pt x="179" y="256"/>
                    <a:pt x="179" y="256"/>
                    <a:pt x="179" y="256"/>
                  </a:cubicBezTo>
                  <a:cubicBezTo>
                    <a:pt x="179" y="254"/>
                    <a:pt x="176" y="235"/>
                    <a:pt x="153" y="212"/>
                  </a:cubicBezTo>
                  <a:cubicBezTo>
                    <a:pt x="123" y="183"/>
                    <a:pt x="123" y="174"/>
                    <a:pt x="123" y="129"/>
                  </a:cubicBezTo>
                  <a:cubicBezTo>
                    <a:pt x="123" y="28"/>
                    <a:pt x="123" y="28"/>
                    <a:pt x="123" y="28"/>
                  </a:cubicBezTo>
                  <a:cubicBezTo>
                    <a:pt x="84" y="28"/>
                    <a:pt x="84" y="28"/>
                    <a:pt x="84" y="28"/>
                  </a:cubicBezTo>
                  <a:cubicBezTo>
                    <a:pt x="84" y="129"/>
                    <a:pt x="84" y="129"/>
                    <a:pt x="84" y="129"/>
                  </a:cubicBezTo>
                  <a:cubicBezTo>
                    <a:pt x="85" y="174"/>
                    <a:pt x="84" y="183"/>
                    <a:pt x="54" y="212"/>
                  </a:cubicBezTo>
                  <a:cubicBezTo>
                    <a:pt x="32" y="234"/>
                    <a:pt x="29" y="253"/>
                    <a:pt x="28" y="256"/>
                  </a:cubicBezTo>
                  <a:cubicBezTo>
                    <a:pt x="28" y="325"/>
                    <a:pt x="28" y="325"/>
                    <a:pt x="28" y="325"/>
                  </a:cubicBezTo>
                  <a:cubicBezTo>
                    <a:pt x="28" y="333"/>
                    <a:pt x="22" y="339"/>
                    <a:pt x="14" y="339"/>
                  </a:cubicBezTo>
                  <a:cubicBezTo>
                    <a:pt x="6" y="339"/>
                    <a:pt x="0" y="333"/>
                    <a:pt x="0" y="325"/>
                  </a:cubicBezTo>
                  <a:cubicBezTo>
                    <a:pt x="0" y="255"/>
                    <a:pt x="0" y="255"/>
                    <a:pt x="0" y="255"/>
                  </a:cubicBezTo>
                  <a:cubicBezTo>
                    <a:pt x="0" y="255"/>
                    <a:pt x="0" y="255"/>
                    <a:pt x="0" y="255"/>
                  </a:cubicBezTo>
                  <a:cubicBezTo>
                    <a:pt x="0" y="251"/>
                    <a:pt x="3" y="224"/>
                    <a:pt x="34" y="193"/>
                  </a:cubicBezTo>
                  <a:cubicBezTo>
                    <a:pt x="57" y="170"/>
                    <a:pt x="57"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1" y="170"/>
                    <a:pt x="151" y="170"/>
                    <a:pt x="173" y="193"/>
                  </a:cubicBezTo>
                  <a:cubicBezTo>
                    <a:pt x="204" y="224"/>
                    <a:pt x="207" y="251"/>
                    <a:pt x="207" y="255"/>
                  </a:cubicBezTo>
                  <a:cubicBezTo>
                    <a:pt x="207" y="255"/>
                    <a:pt x="207" y="255"/>
                    <a:pt x="207" y="255"/>
                  </a:cubicBezTo>
                  <a:cubicBezTo>
                    <a:pt x="207" y="325"/>
                    <a:pt x="207" y="325"/>
                    <a:pt x="207" y="325"/>
                  </a:cubicBezTo>
                  <a:cubicBezTo>
                    <a:pt x="207" y="333"/>
                    <a:pt x="201" y="339"/>
                    <a:pt x="193" y="3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320">
              <a:extLst>
                <a:ext uri="{FF2B5EF4-FFF2-40B4-BE49-F238E27FC236}">
                  <a16:creationId xmlns:a16="http://schemas.microsoft.com/office/drawing/2014/main" id="{F6252A09-1B85-4C7C-99C6-75D90DD5913E}"/>
                </a:ext>
              </a:extLst>
            </p:cNvPr>
            <p:cNvSpPr>
              <a:spLocks noEditPoints="1"/>
            </p:cNvSpPr>
            <p:nvPr/>
          </p:nvSpPr>
          <p:spPr bwMode="auto">
            <a:xfrm>
              <a:off x="3159121" y="5651503"/>
              <a:ext cx="919161" cy="185738"/>
            </a:xfrm>
            <a:custGeom>
              <a:avLst/>
              <a:gdLst>
                <a:gd name="T0" fmla="*/ 811 w 825"/>
                <a:gd name="T1" fmla="*/ 168 h 168"/>
                <a:gd name="T2" fmla="*/ 14 w 825"/>
                <a:gd name="T3" fmla="*/ 168 h 168"/>
                <a:gd name="T4" fmla="*/ 0 w 825"/>
                <a:gd name="T5" fmla="*/ 154 h 168"/>
                <a:gd name="T6" fmla="*/ 0 w 825"/>
                <a:gd name="T7" fmla="*/ 14 h 168"/>
                <a:gd name="T8" fmla="*/ 14 w 825"/>
                <a:gd name="T9" fmla="*/ 0 h 168"/>
                <a:gd name="T10" fmla="*/ 811 w 825"/>
                <a:gd name="T11" fmla="*/ 0 h 168"/>
                <a:gd name="T12" fmla="*/ 825 w 825"/>
                <a:gd name="T13" fmla="*/ 14 h 168"/>
                <a:gd name="T14" fmla="*/ 825 w 825"/>
                <a:gd name="T15" fmla="*/ 154 h 168"/>
                <a:gd name="T16" fmla="*/ 811 w 825"/>
                <a:gd name="T17" fmla="*/ 168 h 168"/>
                <a:gd name="T18" fmla="*/ 28 w 825"/>
                <a:gd name="T19" fmla="*/ 140 h 168"/>
                <a:gd name="T20" fmla="*/ 797 w 825"/>
                <a:gd name="T21" fmla="*/ 140 h 168"/>
                <a:gd name="T22" fmla="*/ 797 w 825"/>
                <a:gd name="T23" fmla="*/ 28 h 168"/>
                <a:gd name="T24" fmla="*/ 28 w 825"/>
                <a:gd name="T25" fmla="*/ 28 h 168"/>
                <a:gd name="T26" fmla="*/ 28 w 825"/>
                <a:gd name="T27" fmla="*/ 1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8">
                  <a:moveTo>
                    <a:pt x="811" y="168"/>
                  </a:moveTo>
                  <a:cubicBezTo>
                    <a:pt x="14" y="168"/>
                    <a:pt x="14" y="168"/>
                    <a:pt x="14" y="168"/>
                  </a:cubicBezTo>
                  <a:cubicBezTo>
                    <a:pt x="6" y="168"/>
                    <a:pt x="0" y="161"/>
                    <a:pt x="0" y="154"/>
                  </a:cubicBezTo>
                  <a:cubicBezTo>
                    <a:pt x="0" y="14"/>
                    <a:pt x="0" y="14"/>
                    <a:pt x="0" y="14"/>
                  </a:cubicBezTo>
                  <a:cubicBezTo>
                    <a:pt x="0" y="7"/>
                    <a:pt x="6" y="0"/>
                    <a:pt x="14" y="0"/>
                  </a:cubicBezTo>
                  <a:cubicBezTo>
                    <a:pt x="811" y="0"/>
                    <a:pt x="811" y="0"/>
                    <a:pt x="811" y="0"/>
                  </a:cubicBezTo>
                  <a:cubicBezTo>
                    <a:pt x="819" y="0"/>
                    <a:pt x="825" y="7"/>
                    <a:pt x="825" y="14"/>
                  </a:cubicBezTo>
                  <a:cubicBezTo>
                    <a:pt x="825" y="154"/>
                    <a:pt x="825" y="154"/>
                    <a:pt x="825" y="154"/>
                  </a:cubicBezTo>
                  <a:cubicBezTo>
                    <a:pt x="825" y="161"/>
                    <a:pt x="819" y="168"/>
                    <a:pt x="811" y="168"/>
                  </a:cubicBezTo>
                  <a:close/>
                  <a:moveTo>
                    <a:pt x="28" y="140"/>
                  </a:moveTo>
                  <a:cubicBezTo>
                    <a:pt x="797" y="140"/>
                    <a:pt x="797" y="140"/>
                    <a:pt x="797" y="140"/>
                  </a:cubicBezTo>
                  <a:cubicBezTo>
                    <a:pt x="797" y="28"/>
                    <a:pt x="797" y="28"/>
                    <a:pt x="797" y="28"/>
                  </a:cubicBezTo>
                  <a:cubicBezTo>
                    <a:pt x="28" y="28"/>
                    <a:pt x="28" y="28"/>
                    <a:pt x="28" y="28"/>
                  </a:cubicBezTo>
                  <a:lnTo>
                    <a:pt x="2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 name="Freeform 321">
              <a:extLst>
                <a:ext uri="{FF2B5EF4-FFF2-40B4-BE49-F238E27FC236}">
                  <a16:creationId xmlns:a16="http://schemas.microsoft.com/office/drawing/2014/main" id="{0AE51C1C-97F4-4EDF-B851-78F779C5A1E9}"/>
                </a:ext>
              </a:extLst>
            </p:cNvPr>
            <p:cNvSpPr>
              <a:spLocks noEditPoints="1"/>
            </p:cNvSpPr>
            <p:nvPr/>
          </p:nvSpPr>
          <p:spPr bwMode="auto">
            <a:xfrm>
              <a:off x="3159121" y="5807078"/>
              <a:ext cx="919161" cy="185738"/>
            </a:xfrm>
            <a:custGeom>
              <a:avLst/>
              <a:gdLst>
                <a:gd name="T0" fmla="*/ 811 w 825"/>
                <a:gd name="T1" fmla="*/ 167 h 167"/>
                <a:gd name="T2" fmla="*/ 14 w 825"/>
                <a:gd name="T3" fmla="*/ 167 h 167"/>
                <a:gd name="T4" fmla="*/ 0 w 825"/>
                <a:gd name="T5" fmla="*/ 153 h 167"/>
                <a:gd name="T6" fmla="*/ 0 w 825"/>
                <a:gd name="T7" fmla="*/ 14 h 167"/>
                <a:gd name="T8" fmla="*/ 14 w 825"/>
                <a:gd name="T9" fmla="*/ 0 h 167"/>
                <a:gd name="T10" fmla="*/ 811 w 825"/>
                <a:gd name="T11" fmla="*/ 0 h 167"/>
                <a:gd name="T12" fmla="*/ 825 w 825"/>
                <a:gd name="T13" fmla="*/ 14 h 167"/>
                <a:gd name="T14" fmla="*/ 825 w 825"/>
                <a:gd name="T15" fmla="*/ 153 h 167"/>
                <a:gd name="T16" fmla="*/ 811 w 825"/>
                <a:gd name="T17" fmla="*/ 167 h 167"/>
                <a:gd name="T18" fmla="*/ 28 w 825"/>
                <a:gd name="T19" fmla="*/ 139 h 167"/>
                <a:gd name="T20" fmla="*/ 797 w 825"/>
                <a:gd name="T21" fmla="*/ 139 h 167"/>
                <a:gd name="T22" fmla="*/ 797 w 825"/>
                <a:gd name="T23" fmla="*/ 28 h 167"/>
                <a:gd name="T24" fmla="*/ 28 w 825"/>
                <a:gd name="T25" fmla="*/ 28 h 167"/>
                <a:gd name="T26" fmla="*/ 28 w 825"/>
                <a:gd name="T27" fmla="*/ 1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7">
                  <a:moveTo>
                    <a:pt x="811" y="167"/>
                  </a:moveTo>
                  <a:cubicBezTo>
                    <a:pt x="14" y="167"/>
                    <a:pt x="14" y="167"/>
                    <a:pt x="14" y="167"/>
                  </a:cubicBezTo>
                  <a:cubicBezTo>
                    <a:pt x="6" y="167"/>
                    <a:pt x="0" y="161"/>
                    <a:pt x="0" y="153"/>
                  </a:cubicBezTo>
                  <a:cubicBezTo>
                    <a:pt x="0" y="14"/>
                    <a:pt x="0" y="14"/>
                    <a:pt x="0" y="14"/>
                  </a:cubicBezTo>
                  <a:cubicBezTo>
                    <a:pt x="0" y="6"/>
                    <a:pt x="6" y="0"/>
                    <a:pt x="14" y="0"/>
                  </a:cubicBezTo>
                  <a:cubicBezTo>
                    <a:pt x="811" y="0"/>
                    <a:pt x="811" y="0"/>
                    <a:pt x="811" y="0"/>
                  </a:cubicBezTo>
                  <a:cubicBezTo>
                    <a:pt x="819" y="0"/>
                    <a:pt x="825" y="6"/>
                    <a:pt x="825" y="14"/>
                  </a:cubicBezTo>
                  <a:cubicBezTo>
                    <a:pt x="825" y="153"/>
                    <a:pt x="825" y="153"/>
                    <a:pt x="825" y="153"/>
                  </a:cubicBezTo>
                  <a:cubicBezTo>
                    <a:pt x="825" y="161"/>
                    <a:pt x="819" y="167"/>
                    <a:pt x="811" y="167"/>
                  </a:cubicBezTo>
                  <a:close/>
                  <a:moveTo>
                    <a:pt x="28" y="139"/>
                  </a:moveTo>
                  <a:cubicBezTo>
                    <a:pt x="797" y="139"/>
                    <a:pt x="797" y="139"/>
                    <a:pt x="797" y="139"/>
                  </a:cubicBezTo>
                  <a:cubicBezTo>
                    <a:pt x="797" y="28"/>
                    <a:pt x="797" y="28"/>
                    <a:pt x="797" y="28"/>
                  </a:cubicBezTo>
                  <a:cubicBezTo>
                    <a:pt x="28" y="28"/>
                    <a:pt x="28" y="28"/>
                    <a:pt x="28" y="28"/>
                  </a:cubicBezTo>
                  <a:lnTo>
                    <a:pt x="28"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 name="Freeform 322">
              <a:extLst>
                <a:ext uri="{FF2B5EF4-FFF2-40B4-BE49-F238E27FC236}">
                  <a16:creationId xmlns:a16="http://schemas.microsoft.com/office/drawing/2014/main" id="{CE7F9DE9-3E0F-49D4-AF58-638F9DE96B90}"/>
                </a:ext>
              </a:extLst>
            </p:cNvPr>
            <p:cNvSpPr>
              <a:spLocks noEditPoints="1"/>
            </p:cNvSpPr>
            <p:nvPr/>
          </p:nvSpPr>
          <p:spPr bwMode="auto">
            <a:xfrm>
              <a:off x="3159121" y="5961066"/>
              <a:ext cx="919161" cy="187325"/>
            </a:xfrm>
            <a:custGeom>
              <a:avLst/>
              <a:gdLst>
                <a:gd name="T0" fmla="*/ 811 w 825"/>
                <a:gd name="T1" fmla="*/ 167 h 167"/>
                <a:gd name="T2" fmla="*/ 14 w 825"/>
                <a:gd name="T3" fmla="*/ 167 h 167"/>
                <a:gd name="T4" fmla="*/ 0 w 825"/>
                <a:gd name="T5" fmla="*/ 153 h 167"/>
                <a:gd name="T6" fmla="*/ 0 w 825"/>
                <a:gd name="T7" fmla="*/ 14 h 167"/>
                <a:gd name="T8" fmla="*/ 14 w 825"/>
                <a:gd name="T9" fmla="*/ 0 h 167"/>
                <a:gd name="T10" fmla="*/ 811 w 825"/>
                <a:gd name="T11" fmla="*/ 0 h 167"/>
                <a:gd name="T12" fmla="*/ 825 w 825"/>
                <a:gd name="T13" fmla="*/ 14 h 167"/>
                <a:gd name="T14" fmla="*/ 825 w 825"/>
                <a:gd name="T15" fmla="*/ 153 h 167"/>
                <a:gd name="T16" fmla="*/ 811 w 825"/>
                <a:gd name="T17" fmla="*/ 167 h 167"/>
                <a:gd name="T18" fmla="*/ 28 w 825"/>
                <a:gd name="T19" fmla="*/ 139 h 167"/>
                <a:gd name="T20" fmla="*/ 797 w 825"/>
                <a:gd name="T21" fmla="*/ 139 h 167"/>
                <a:gd name="T22" fmla="*/ 797 w 825"/>
                <a:gd name="T23" fmla="*/ 28 h 167"/>
                <a:gd name="T24" fmla="*/ 28 w 825"/>
                <a:gd name="T25" fmla="*/ 28 h 167"/>
                <a:gd name="T26" fmla="*/ 28 w 825"/>
                <a:gd name="T27" fmla="*/ 1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7">
                  <a:moveTo>
                    <a:pt x="811" y="167"/>
                  </a:moveTo>
                  <a:cubicBezTo>
                    <a:pt x="14" y="167"/>
                    <a:pt x="14" y="167"/>
                    <a:pt x="14" y="167"/>
                  </a:cubicBezTo>
                  <a:cubicBezTo>
                    <a:pt x="6" y="167"/>
                    <a:pt x="0" y="161"/>
                    <a:pt x="0" y="153"/>
                  </a:cubicBezTo>
                  <a:cubicBezTo>
                    <a:pt x="0" y="14"/>
                    <a:pt x="0" y="14"/>
                    <a:pt x="0" y="14"/>
                  </a:cubicBezTo>
                  <a:cubicBezTo>
                    <a:pt x="0" y="6"/>
                    <a:pt x="6" y="0"/>
                    <a:pt x="14" y="0"/>
                  </a:cubicBezTo>
                  <a:cubicBezTo>
                    <a:pt x="811" y="0"/>
                    <a:pt x="811" y="0"/>
                    <a:pt x="811" y="0"/>
                  </a:cubicBezTo>
                  <a:cubicBezTo>
                    <a:pt x="819" y="0"/>
                    <a:pt x="825" y="6"/>
                    <a:pt x="825" y="14"/>
                  </a:cubicBezTo>
                  <a:cubicBezTo>
                    <a:pt x="825" y="153"/>
                    <a:pt x="825" y="153"/>
                    <a:pt x="825" y="153"/>
                  </a:cubicBezTo>
                  <a:cubicBezTo>
                    <a:pt x="825" y="161"/>
                    <a:pt x="819" y="167"/>
                    <a:pt x="811" y="167"/>
                  </a:cubicBezTo>
                  <a:close/>
                  <a:moveTo>
                    <a:pt x="28" y="139"/>
                  </a:moveTo>
                  <a:cubicBezTo>
                    <a:pt x="797" y="139"/>
                    <a:pt x="797" y="139"/>
                    <a:pt x="797" y="139"/>
                  </a:cubicBezTo>
                  <a:cubicBezTo>
                    <a:pt x="797" y="28"/>
                    <a:pt x="797" y="28"/>
                    <a:pt x="797" y="28"/>
                  </a:cubicBezTo>
                  <a:cubicBezTo>
                    <a:pt x="28" y="28"/>
                    <a:pt x="28" y="28"/>
                    <a:pt x="28" y="28"/>
                  </a:cubicBezTo>
                  <a:lnTo>
                    <a:pt x="28"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 name="Oval 323">
              <a:extLst>
                <a:ext uri="{FF2B5EF4-FFF2-40B4-BE49-F238E27FC236}">
                  <a16:creationId xmlns:a16="http://schemas.microsoft.com/office/drawing/2014/main" id="{AAC9B70E-1F11-455B-8920-875453E32AB3}"/>
                </a:ext>
              </a:extLst>
            </p:cNvPr>
            <p:cNvSpPr>
              <a:spLocks noChangeArrowheads="1"/>
            </p:cNvSpPr>
            <p:nvPr/>
          </p:nvSpPr>
          <p:spPr bwMode="auto">
            <a:xfrm>
              <a:off x="3233733" y="5726116"/>
              <a:ext cx="34925"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 name="Oval 324">
              <a:extLst>
                <a:ext uri="{FF2B5EF4-FFF2-40B4-BE49-F238E27FC236}">
                  <a16:creationId xmlns:a16="http://schemas.microsoft.com/office/drawing/2014/main" id="{BC68C369-3CC2-4E07-BA4A-C5CD9F72B7BE}"/>
                </a:ext>
              </a:extLst>
            </p:cNvPr>
            <p:cNvSpPr>
              <a:spLocks noChangeArrowheads="1"/>
            </p:cNvSpPr>
            <p:nvPr/>
          </p:nvSpPr>
          <p:spPr bwMode="auto">
            <a:xfrm>
              <a:off x="3967157" y="5726116"/>
              <a:ext cx="34925"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4" name="Oval 325">
              <a:extLst>
                <a:ext uri="{FF2B5EF4-FFF2-40B4-BE49-F238E27FC236}">
                  <a16:creationId xmlns:a16="http://schemas.microsoft.com/office/drawing/2014/main" id="{F8D27FA7-36C2-4C96-A4D7-B44C2D8336A8}"/>
                </a:ext>
              </a:extLst>
            </p:cNvPr>
            <p:cNvSpPr>
              <a:spLocks noChangeArrowheads="1"/>
            </p:cNvSpPr>
            <p:nvPr/>
          </p:nvSpPr>
          <p:spPr bwMode="auto">
            <a:xfrm>
              <a:off x="3233733" y="5876928"/>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5" name="Oval 326">
              <a:extLst>
                <a:ext uri="{FF2B5EF4-FFF2-40B4-BE49-F238E27FC236}">
                  <a16:creationId xmlns:a16="http://schemas.microsoft.com/office/drawing/2014/main" id="{29D9B79B-A254-47BD-950B-769200DA5F26}"/>
                </a:ext>
              </a:extLst>
            </p:cNvPr>
            <p:cNvSpPr>
              <a:spLocks noChangeArrowheads="1"/>
            </p:cNvSpPr>
            <p:nvPr/>
          </p:nvSpPr>
          <p:spPr bwMode="auto">
            <a:xfrm>
              <a:off x="3967157" y="5876928"/>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6" name="Oval 327">
              <a:extLst>
                <a:ext uri="{FF2B5EF4-FFF2-40B4-BE49-F238E27FC236}">
                  <a16:creationId xmlns:a16="http://schemas.microsoft.com/office/drawing/2014/main" id="{043EB05D-8450-47A3-BC9F-64EE0A053542}"/>
                </a:ext>
              </a:extLst>
            </p:cNvPr>
            <p:cNvSpPr>
              <a:spLocks noChangeArrowheads="1"/>
            </p:cNvSpPr>
            <p:nvPr/>
          </p:nvSpPr>
          <p:spPr bwMode="auto">
            <a:xfrm>
              <a:off x="3233733" y="6027741"/>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7" name="Oval 328">
              <a:extLst>
                <a:ext uri="{FF2B5EF4-FFF2-40B4-BE49-F238E27FC236}">
                  <a16:creationId xmlns:a16="http://schemas.microsoft.com/office/drawing/2014/main" id="{D330F67C-1440-42B1-A235-A3FB248F1C95}"/>
                </a:ext>
              </a:extLst>
            </p:cNvPr>
            <p:cNvSpPr>
              <a:spLocks noChangeArrowheads="1"/>
            </p:cNvSpPr>
            <p:nvPr/>
          </p:nvSpPr>
          <p:spPr bwMode="auto">
            <a:xfrm>
              <a:off x="3967157" y="6027741"/>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89" name="직사각형 88">
            <a:extLst>
              <a:ext uri="{FF2B5EF4-FFF2-40B4-BE49-F238E27FC236}">
                <a16:creationId xmlns:a16="http://schemas.microsoft.com/office/drawing/2014/main" id="{6297BAD3-EB74-4F23-AEB5-A6E68B646A04}"/>
              </a:ext>
            </a:extLst>
          </p:cNvPr>
          <p:cNvSpPr/>
          <p:nvPr/>
        </p:nvSpPr>
        <p:spPr>
          <a:xfrm>
            <a:off x="0" y="6630814"/>
            <a:ext cx="12192000" cy="227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813167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그림 개체 틀 7" descr="와인, 테이블, 안경, 앉아있는이(가) 표시된 사진&#10;&#10;자동 생성된 설명">
            <a:extLst>
              <a:ext uri="{FF2B5EF4-FFF2-40B4-BE49-F238E27FC236}">
                <a16:creationId xmlns:a16="http://schemas.microsoft.com/office/drawing/2014/main" id="{E8A5FFC3-2703-E941-A6CD-494E8A0C11DE}"/>
              </a:ext>
            </a:extLst>
          </p:cNvPr>
          <p:cNvPicPr>
            <a:picLocks noGrp="1" noChangeAspect="1"/>
          </p:cNvPicPr>
          <p:nvPr>
            <p:ph type="pic" sz="quarter" idx="19"/>
          </p:nvPr>
        </p:nvPicPr>
        <p:blipFill rotWithShape="1">
          <a:blip r:embed="rId2"/>
          <a:srcRect t="9190" b="9190"/>
          <a:stretch/>
        </p:blipFill>
        <p:spPr>
          <a:xfrm>
            <a:off x="520700" y="400050"/>
            <a:ext cx="11150600" cy="6057900"/>
          </a:xfrm>
        </p:spPr>
      </p:pic>
      <p:sp>
        <p:nvSpPr>
          <p:cNvPr id="7" name="직사각형 6">
            <a:extLst>
              <a:ext uri="{FF2B5EF4-FFF2-40B4-BE49-F238E27FC236}">
                <a16:creationId xmlns:a16="http://schemas.microsoft.com/office/drawing/2014/main" id="{44A675FC-40F3-6F4C-B389-3C95E0BB4426}"/>
              </a:ext>
            </a:extLst>
          </p:cNvPr>
          <p:cNvSpPr/>
          <p:nvPr/>
        </p:nvSpPr>
        <p:spPr>
          <a:xfrm>
            <a:off x="0" y="0"/>
            <a:ext cx="12172710" cy="6857999"/>
          </a:xfrm>
          <a:prstGeom prst="rect">
            <a:avLst/>
          </a:pr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TextBox 2">
            <a:extLst>
              <a:ext uri="{FF2B5EF4-FFF2-40B4-BE49-F238E27FC236}">
                <a16:creationId xmlns:a16="http://schemas.microsoft.com/office/drawing/2014/main" id="{44070F97-F94D-4941-88B9-95A61F44B2F5}"/>
              </a:ext>
            </a:extLst>
          </p:cNvPr>
          <p:cNvSpPr txBox="1"/>
          <p:nvPr/>
        </p:nvSpPr>
        <p:spPr>
          <a:xfrm>
            <a:off x="3234479" y="1770983"/>
            <a:ext cx="5723041" cy="1107996"/>
          </a:xfrm>
          <a:prstGeom prst="rect">
            <a:avLst/>
          </a:prstGeom>
          <a:noFill/>
          <a:ln>
            <a:noFill/>
          </a:ln>
        </p:spPr>
        <p:txBody>
          <a:bodyPr wrap="none" rtlCol="0">
            <a:spAutoFit/>
          </a:bodyPr>
          <a:lstStyle/>
          <a:p>
            <a:pPr algn="ctr"/>
            <a:r>
              <a:rPr kumimoji="1" lang="en-US" altLang="ko-Kore-KR" sz="6600" dirty="0">
                <a:solidFill>
                  <a:schemeClr val="bg1"/>
                </a:solidFill>
                <a:latin typeface="+mj-lt"/>
              </a:rPr>
              <a:t>What is wine?</a:t>
            </a:r>
            <a:endParaRPr kumimoji="1" lang="ko-Kore-KR" altLang="en-US" sz="6600" dirty="0">
              <a:solidFill>
                <a:schemeClr val="bg1"/>
              </a:solidFill>
              <a:latin typeface="+mj-lt"/>
            </a:endParaRPr>
          </a:p>
        </p:txBody>
      </p:sp>
      <p:cxnSp>
        <p:nvCxnSpPr>
          <p:cNvPr id="5" name="직선 연결선[R] 4">
            <a:extLst>
              <a:ext uri="{FF2B5EF4-FFF2-40B4-BE49-F238E27FC236}">
                <a16:creationId xmlns:a16="http://schemas.microsoft.com/office/drawing/2014/main" id="{DEB58EF2-706F-5B40-B2D1-6F6B4BBA57B2}"/>
              </a:ext>
            </a:extLst>
          </p:cNvPr>
          <p:cNvCxnSpPr/>
          <p:nvPr/>
        </p:nvCxnSpPr>
        <p:spPr>
          <a:xfrm>
            <a:off x="8189863" y="3633002"/>
            <a:ext cx="660402"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B4F3F84-CFB5-BB49-B791-1708CA59A406}"/>
              </a:ext>
            </a:extLst>
          </p:cNvPr>
          <p:cNvSpPr txBox="1"/>
          <p:nvPr/>
        </p:nvSpPr>
        <p:spPr>
          <a:xfrm>
            <a:off x="8189863" y="3902270"/>
            <a:ext cx="2822368" cy="1938992"/>
          </a:xfrm>
          <a:prstGeom prst="rect">
            <a:avLst/>
          </a:prstGeom>
          <a:noFill/>
          <a:ln>
            <a:noFill/>
          </a:ln>
        </p:spPr>
        <p:txBody>
          <a:bodyPr wrap="square" rtlCol="0">
            <a:spAutoFit/>
          </a:bodyPr>
          <a:lstStyle/>
          <a:p>
            <a:r>
              <a:rPr kumimoji="1" lang="en" altLang="ko-Kore-KR" sz="1200" dirty="0">
                <a:solidFill>
                  <a:schemeClr val="bg1"/>
                </a:solidFill>
              </a:rPr>
              <a:t>Lorem ipsum dolor sit </a:t>
            </a:r>
            <a:r>
              <a:rPr kumimoji="1" lang="en" altLang="ko-Kore-KR" sz="1200" dirty="0" err="1">
                <a:solidFill>
                  <a:schemeClr val="bg1"/>
                </a:solidFill>
              </a:rPr>
              <a:t>amet</a:t>
            </a:r>
            <a:r>
              <a:rPr kumimoji="1" lang="en" altLang="ko-Kore-KR" sz="1200" dirty="0">
                <a:solidFill>
                  <a:schemeClr val="bg1"/>
                </a:solidFill>
              </a:rPr>
              <a:t>, cum no </a:t>
            </a:r>
            <a:r>
              <a:rPr kumimoji="1" lang="en" altLang="ko-Kore-KR" sz="1200" dirty="0" err="1">
                <a:solidFill>
                  <a:schemeClr val="bg1"/>
                </a:solidFill>
              </a:rPr>
              <a:t>audiam</a:t>
            </a:r>
            <a:r>
              <a:rPr kumimoji="1" lang="en" altLang="ko-Kore-KR" sz="1200" dirty="0">
                <a:solidFill>
                  <a:schemeClr val="bg1"/>
                </a:solidFill>
              </a:rPr>
              <a:t> </a:t>
            </a:r>
            <a:r>
              <a:rPr kumimoji="1" lang="en" altLang="ko-Kore-KR" sz="1200" dirty="0" err="1">
                <a:solidFill>
                  <a:schemeClr val="bg1"/>
                </a:solidFill>
              </a:rPr>
              <a:t>debitis</a:t>
            </a:r>
            <a:r>
              <a:rPr kumimoji="1" lang="en" altLang="ko-Kore-KR" sz="1200" dirty="0">
                <a:solidFill>
                  <a:schemeClr val="bg1"/>
                </a:solidFill>
              </a:rPr>
              <a:t> </a:t>
            </a:r>
            <a:r>
              <a:rPr kumimoji="1" lang="en" altLang="ko-Kore-KR" sz="1200" dirty="0" err="1">
                <a:solidFill>
                  <a:schemeClr val="bg1"/>
                </a:solidFill>
              </a:rPr>
              <a:t>assueverit</a:t>
            </a:r>
            <a:r>
              <a:rPr kumimoji="1" lang="en" altLang="ko-Kore-KR" sz="1200" dirty="0">
                <a:solidFill>
                  <a:schemeClr val="bg1"/>
                </a:solidFill>
              </a:rPr>
              <a:t>, pro </a:t>
            </a:r>
            <a:r>
              <a:rPr kumimoji="1" lang="en" altLang="ko-Kore-KR" sz="1200" dirty="0" err="1">
                <a:solidFill>
                  <a:schemeClr val="bg1"/>
                </a:solidFill>
              </a:rPr>
              <a:t>ornatus</a:t>
            </a:r>
            <a:r>
              <a:rPr kumimoji="1" lang="en" altLang="ko-Kore-KR" sz="1200" dirty="0">
                <a:solidFill>
                  <a:schemeClr val="bg1"/>
                </a:solidFill>
              </a:rPr>
              <a:t> </a:t>
            </a:r>
            <a:r>
              <a:rPr kumimoji="1" lang="en" altLang="ko-Kore-KR" sz="1200" dirty="0" err="1">
                <a:solidFill>
                  <a:schemeClr val="bg1"/>
                </a:solidFill>
              </a:rPr>
              <a:t>propriae</a:t>
            </a:r>
            <a:r>
              <a:rPr kumimoji="1" lang="en" altLang="ko-Kore-KR" sz="1200" dirty="0">
                <a:solidFill>
                  <a:schemeClr val="bg1"/>
                </a:solidFill>
              </a:rPr>
              <a:t> ad. Ex </a:t>
            </a:r>
            <a:r>
              <a:rPr kumimoji="1" lang="en" altLang="ko-Kore-KR" sz="1200" dirty="0" err="1">
                <a:solidFill>
                  <a:schemeClr val="bg1"/>
                </a:solidFill>
              </a:rPr>
              <a:t>erroribus</a:t>
            </a:r>
            <a:r>
              <a:rPr kumimoji="1" lang="en" altLang="ko-Kore-KR" sz="1200" dirty="0">
                <a:solidFill>
                  <a:schemeClr val="bg1"/>
                </a:solidFill>
              </a:rPr>
              <a:t> </a:t>
            </a:r>
            <a:r>
              <a:rPr kumimoji="1" lang="en" altLang="ko-Kore-KR" sz="1200" dirty="0" err="1">
                <a:solidFill>
                  <a:schemeClr val="bg1"/>
                </a:solidFill>
              </a:rPr>
              <a:t>contentiones</a:t>
            </a:r>
            <a:r>
              <a:rPr kumimoji="1" lang="en" altLang="ko-Kore-KR" sz="1200" dirty="0">
                <a:solidFill>
                  <a:schemeClr val="bg1"/>
                </a:solidFill>
              </a:rPr>
              <a:t> </a:t>
            </a:r>
            <a:r>
              <a:rPr kumimoji="1" lang="en" altLang="ko-Kore-KR" sz="1200" dirty="0" err="1">
                <a:solidFill>
                  <a:schemeClr val="bg1"/>
                </a:solidFill>
              </a:rPr>
              <a:t>vix</a:t>
            </a:r>
            <a:r>
              <a:rPr kumimoji="1" lang="en" altLang="ko-Kore-KR" sz="1200" dirty="0">
                <a:solidFill>
                  <a:schemeClr val="bg1"/>
                </a:solidFill>
              </a:rPr>
              <a:t>, duo ad </a:t>
            </a:r>
            <a:r>
              <a:rPr kumimoji="1" lang="en" altLang="ko-Kore-KR" sz="1200" dirty="0" err="1">
                <a:solidFill>
                  <a:schemeClr val="bg1"/>
                </a:solidFill>
              </a:rPr>
              <a:t>mollis</a:t>
            </a:r>
            <a:r>
              <a:rPr kumimoji="1" lang="en" altLang="ko-Kore-KR" sz="1200" dirty="0">
                <a:solidFill>
                  <a:schemeClr val="bg1"/>
                </a:solidFill>
              </a:rPr>
              <a:t> </a:t>
            </a:r>
            <a:r>
              <a:rPr kumimoji="1" lang="en" altLang="ko-Kore-KR" sz="1200" dirty="0" err="1">
                <a:solidFill>
                  <a:schemeClr val="bg1"/>
                </a:solidFill>
              </a:rPr>
              <a:t>aliquid</a:t>
            </a:r>
            <a:r>
              <a:rPr kumimoji="1" lang="en" altLang="ko-Kore-KR" sz="1200" dirty="0">
                <a:solidFill>
                  <a:schemeClr val="bg1"/>
                </a:solidFill>
              </a:rPr>
              <a:t>, qui </a:t>
            </a:r>
            <a:r>
              <a:rPr kumimoji="1" lang="en" altLang="ko-Kore-KR" sz="1200" dirty="0" err="1">
                <a:solidFill>
                  <a:schemeClr val="bg1"/>
                </a:solidFill>
              </a:rPr>
              <a:t>amet</a:t>
            </a:r>
            <a:r>
              <a:rPr kumimoji="1" lang="en" altLang="ko-Kore-KR" sz="1200" dirty="0">
                <a:solidFill>
                  <a:schemeClr val="bg1"/>
                </a:solidFill>
              </a:rPr>
              <a:t> </a:t>
            </a:r>
            <a:r>
              <a:rPr kumimoji="1" lang="en" altLang="ko-Kore-KR" sz="1200" dirty="0" err="1">
                <a:solidFill>
                  <a:schemeClr val="bg1"/>
                </a:solidFill>
              </a:rPr>
              <a:t>constituto</a:t>
            </a:r>
            <a:r>
              <a:rPr kumimoji="1" lang="en" altLang="ko-Kore-KR" sz="1200" dirty="0">
                <a:solidFill>
                  <a:schemeClr val="bg1"/>
                </a:solidFill>
              </a:rPr>
              <a:t> cu. </a:t>
            </a:r>
            <a:r>
              <a:rPr kumimoji="1" lang="en" altLang="ko-Kore-KR" sz="1200" dirty="0" err="1">
                <a:solidFill>
                  <a:schemeClr val="bg1"/>
                </a:solidFill>
              </a:rPr>
              <a:t>Atomorum</a:t>
            </a:r>
            <a:r>
              <a:rPr kumimoji="1" lang="en" altLang="ko-Kore-KR" sz="1200" dirty="0">
                <a:solidFill>
                  <a:schemeClr val="bg1"/>
                </a:solidFill>
              </a:rPr>
              <a:t> </a:t>
            </a:r>
            <a:r>
              <a:rPr kumimoji="1" lang="en" altLang="ko-Kore-KR" sz="1200" dirty="0" err="1">
                <a:solidFill>
                  <a:schemeClr val="bg1"/>
                </a:solidFill>
              </a:rPr>
              <a:t>molestiae</a:t>
            </a:r>
            <a:r>
              <a:rPr kumimoji="1" lang="en" altLang="ko-Kore-KR" sz="1200" dirty="0">
                <a:solidFill>
                  <a:schemeClr val="bg1"/>
                </a:solidFill>
              </a:rPr>
              <a:t> ad sea. Eu cum </a:t>
            </a:r>
            <a:r>
              <a:rPr kumimoji="1" lang="en" altLang="ko-Kore-KR" sz="1200" dirty="0" err="1">
                <a:solidFill>
                  <a:schemeClr val="bg1"/>
                </a:solidFill>
              </a:rPr>
              <a:t>mutat</a:t>
            </a:r>
            <a:r>
              <a:rPr kumimoji="1" lang="en" altLang="ko-Kore-KR" sz="1200" dirty="0">
                <a:solidFill>
                  <a:schemeClr val="bg1"/>
                </a:solidFill>
              </a:rPr>
              <a:t> solum, </a:t>
            </a:r>
            <a:r>
              <a:rPr kumimoji="1" lang="en" altLang="ko-Kore-KR" sz="1200" dirty="0" err="1">
                <a:solidFill>
                  <a:schemeClr val="bg1"/>
                </a:solidFill>
              </a:rPr>
              <a:t>ea</a:t>
            </a:r>
            <a:r>
              <a:rPr kumimoji="1" lang="en" altLang="ko-Kore-KR" sz="1200" dirty="0">
                <a:solidFill>
                  <a:schemeClr val="bg1"/>
                </a:solidFill>
              </a:rPr>
              <a:t> vim </a:t>
            </a:r>
            <a:r>
              <a:rPr kumimoji="1" lang="en" altLang="ko-Kore-KR" sz="1200" dirty="0" err="1">
                <a:solidFill>
                  <a:schemeClr val="bg1"/>
                </a:solidFill>
              </a:rPr>
              <a:t>percipit</a:t>
            </a:r>
            <a:r>
              <a:rPr kumimoji="1" lang="en" altLang="ko-Kore-KR" sz="1200" dirty="0">
                <a:solidFill>
                  <a:schemeClr val="bg1"/>
                </a:solidFill>
              </a:rPr>
              <a:t> </a:t>
            </a:r>
            <a:r>
              <a:rPr kumimoji="1" lang="en" altLang="ko-Kore-KR" sz="1200" dirty="0" err="1">
                <a:solidFill>
                  <a:schemeClr val="bg1"/>
                </a:solidFill>
              </a:rPr>
              <a:t>accusamus</a:t>
            </a:r>
            <a:r>
              <a:rPr kumimoji="1" lang="en" altLang="ko-Kore-KR" sz="1200" dirty="0">
                <a:solidFill>
                  <a:schemeClr val="bg1"/>
                </a:solidFill>
              </a:rPr>
              <a:t> </a:t>
            </a:r>
            <a:r>
              <a:rPr kumimoji="1" lang="en" altLang="ko-Kore-KR" sz="1200" dirty="0" err="1">
                <a:solidFill>
                  <a:schemeClr val="bg1"/>
                </a:solidFill>
              </a:rPr>
              <a:t>assueverit</a:t>
            </a:r>
            <a:r>
              <a:rPr kumimoji="1" lang="en" altLang="ko-Kore-KR" sz="1200" dirty="0">
                <a:solidFill>
                  <a:schemeClr val="bg1"/>
                </a:solidFill>
              </a:rPr>
              <a:t>. Modus </a:t>
            </a:r>
            <a:r>
              <a:rPr kumimoji="1" lang="en" altLang="ko-Kore-KR" sz="1200" dirty="0" err="1">
                <a:solidFill>
                  <a:schemeClr val="bg1"/>
                </a:solidFill>
              </a:rPr>
              <a:t>iudicabit</a:t>
            </a:r>
            <a:r>
              <a:rPr kumimoji="1" lang="en" altLang="ko-Kore-KR" sz="1200" dirty="0">
                <a:solidFill>
                  <a:schemeClr val="bg1"/>
                </a:solidFill>
              </a:rPr>
              <a:t> </a:t>
            </a:r>
            <a:r>
              <a:rPr kumimoji="1" lang="en" altLang="ko-Kore-KR" sz="1200" dirty="0" err="1">
                <a:solidFill>
                  <a:schemeClr val="bg1"/>
                </a:solidFill>
              </a:rPr>
              <a:t>evertitur</a:t>
            </a:r>
            <a:r>
              <a:rPr kumimoji="1" lang="en" altLang="ko-Kore-KR" sz="1200" dirty="0">
                <a:solidFill>
                  <a:schemeClr val="bg1"/>
                </a:solidFill>
              </a:rPr>
              <a:t> quo in, </a:t>
            </a:r>
            <a:r>
              <a:rPr kumimoji="1" lang="en" altLang="ko-Kore-KR" sz="1200" dirty="0" err="1">
                <a:solidFill>
                  <a:schemeClr val="bg1"/>
                </a:solidFill>
              </a:rPr>
              <a:t>amet</a:t>
            </a:r>
            <a:r>
              <a:rPr kumimoji="1" lang="en" altLang="ko-Kore-KR" sz="1200" dirty="0">
                <a:solidFill>
                  <a:schemeClr val="bg1"/>
                </a:solidFill>
              </a:rPr>
              <a:t> impetus </a:t>
            </a:r>
            <a:r>
              <a:rPr kumimoji="1" lang="en" altLang="ko-Kore-KR" sz="1200" dirty="0" err="1">
                <a:solidFill>
                  <a:schemeClr val="bg1"/>
                </a:solidFill>
              </a:rPr>
              <a:t>assueverit</a:t>
            </a:r>
            <a:r>
              <a:rPr kumimoji="1" lang="en" altLang="ko-Kore-KR" sz="1200" dirty="0">
                <a:solidFill>
                  <a:schemeClr val="bg1"/>
                </a:solidFill>
              </a:rPr>
              <a:t> </a:t>
            </a:r>
            <a:r>
              <a:rPr kumimoji="1" lang="en" altLang="ko-Kore-KR" sz="1200" dirty="0" err="1">
                <a:solidFill>
                  <a:schemeClr val="bg1"/>
                </a:solidFill>
              </a:rPr>
              <a:t>nec</a:t>
            </a:r>
            <a:r>
              <a:rPr kumimoji="1" lang="en" altLang="ko-Kore-KR" sz="1200" dirty="0">
                <a:solidFill>
                  <a:schemeClr val="bg1"/>
                </a:solidFill>
              </a:rPr>
              <a:t> ne. </a:t>
            </a:r>
            <a:r>
              <a:rPr kumimoji="1" lang="en" altLang="ko-Kore-KR" sz="1200" dirty="0" err="1">
                <a:solidFill>
                  <a:schemeClr val="bg1"/>
                </a:solidFill>
              </a:rPr>
              <a:t>Eam</a:t>
            </a:r>
            <a:r>
              <a:rPr kumimoji="1" lang="en" altLang="ko-Kore-KR" sz="1200" dirty="0">
                <a:solidFill>
                  <a:schemeClr val="bg1"/>
                </a:solidFill>
              </a:rPr>
              <a:t> id scripta </a:t>
            </a:r>
            <a:r>
              <a:rPr kumimoji="1" lang="en" altLang="ko-Kore-KR" sz="1200" dirty="0" err="1">
                <a:solidFill>
                  <a:schemeClr val="bg1"/>
                </a:solidFill>
              </a:rPr>
              <a:t>inermis</a:t>
            </a:r>
            <a:r>
              <a:rPr kumimoji="1" lang="en" altLang="ko-Kore-KR" sz="1200" dirty="0">
                <a:solidFill>
                  <a:schemeClr val="bg1"/>
                </a:solidFill>
              </a:rPr>
              <a:t> </a:t>
            </a:r>
            <a:r>
              <a:rPr kumimoji="1" lang="en" altLang="ko-Kore-KR" sz="1200" dirty="0" err="1">
                <a:solidFill>
                  <a:schemeClr val="bg1"/>
                </a:solidFill>
              </a:rPr>
              <a:t>adipiscing</a:t>
            </a:r>
            <a:r>
              <a:rPr kumimoji="1" lang="en" altLang="ko-Kore-KR" sz="1200" dirty="0">
                <a:solidFill>
                  <a:schemeClr val="bg1"/>
                </a:solidFill>
              </a:rPr>
              <a:t>, no </a:t>
            </a:r>
            <a:r>
              <a:rPr kumimoji="1" lang="en" altLang="ko-Kore-KR" sz="1200" dirty="0" err="1">
                <a:solidFill>
                  <a:schemeClr val="bg1"/>
                </a:solidFill>
              </a:rPr>
              <a:t>quod</a:t>
            </a:r>
            <a:r>
              <a:rPr kumimoji="1" lang="en" altLang="ko-Kore-KR" sz="1200" dirty="0">
                <a:solidFill>
                  <a:schemeClr val="bg1"/>
                </a:solidFill>
              </a:rPr>
              <a:t> </a:t>
            </a:r>
            <a:r>
              <a:rPr kumimoji="1" lang="en" altLang="ko-Kore-KR" sz="1200" dirty="0" err="1">
                <a:solidFill>
                  <a:schemeClr val="bg1"/>
                </a:solidFill>
              </a:rPr>
              <a:t>adipiscing</a:t>
            </a:r>
            <a:r>
              <a:rPr kumimoji="1" lang="en" altLang="ko-Kore-KR" sz="1200" dirty="0">
                <a:solidFill>
                  <a:schemeClr val="bg1"/>
                </a:solidFill>
              </a:rPr>
              <a:t> vel, </a:t>
            </a:r>
            <a:r>
              <a:rPr kumimoji="1" lang="en" altLang="ko-Kore-KR" sz="1200" dirty="0" err="1">
                <a:solidFill>
                  <a:schemeClr val="bg1"/>
                </a:solidFill>
              </a:rPr>
              <a:t>ceteros</a:t>
            </a:r>
            <a:r>
              <a:rPr kumimoji="1" lang="en" altLang="ko-Kore-KR" sz="1200" dirty="0">
                <a:solidFill>
                  <a:schemeClr val="bg1"/>
                </a:solidFill>
              </a:rPr>
              <a:t> </a:t>
            </a:r>
            <a:r>
              <a:rPr kumimoji="1" lang="en" altLang="ko-Kore-KR" sz="1200" dirty="0" err="1">
                <a:solidFill>
                  <a:schemeClr val="bg1"/>
                </a:solidFill>
              </a:rPr>
              <a:t>scriptorem</a:t>
            </a:r>
            <a:r>
              <a:rPr kumimoji="1" lang="en" altLang="ko-Kore-KR" sz="1200" dirty="0">
                <a:solidFill>
                  <a:schemeClr val="bg1"/>
                </a:solidFill>
              </a:rPr>
              <a:t> ne</a:t>
            </a:r>
            <a:r>
              <a:rPr kumimoji="1" lang="en-US" altLang="ko-KR" sz="1200" dirty="0">
                <a:solidFill>
                  <a:schemeClr val="bg1"/>
                </a:solidFill>
              </a:rPr>
              <a:t>.</a:t>
            </a:r>
            <a:endParaRPr kumimoji="1" lang="ko-Kore-KR" altLang="en-US" sz="1200" dirty="0">
              <a:solidFill>
                <a:schemeClr val="bg1"/>
              </a:solidFill>
            </a:endParaRPr>
          </a:p>
        </p:txBody>
      </p:sp>
    </p:spTree>
    <p:extLst>
      <p:ext uri="{BB962C8B-B14F-4D97-AF65-F5344CB8AC3E}">
        <p14:creationId xmlns:p14="http://schemas.microsoft.com/office/powerpoint/2010/main" val="957575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97F9DB7F-CF1E-C443-B7B3-344EF035962F}"/>
              </a:ext>
            </a:extLst>
          </p:cNvPr>
          <p:cNvSpPr/>
          <p:nvPr/>
        </p:nvSpPr>
        <p:spPr>
          <a:xfrm>
            <a:off x="5427023" y="0"/>
            <a:ext cx="6764977" cy="68579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3" name="직선 연결선[R] 2">
            <a:extLst>
              <a:ext uri="{FF2B5EF4-FFF2-40B4-BE49-F238E27FC236}">
                <a16:creationId xmlns:a16="http://schemas.microsoft.com/office/drawing/2014/main" id="{629001B7-A779-9548-863E-904570CE89AF}"/>
              </a:ext>
            </a:extLst>
          </p:cNvPr>
          <p:cNvCxnSpPr>
            <a:cxnSpLocks/>
          </p:cNvCxnSpPr>
          <p:nvPr/>
        </p:nvCxnSpPr>
        <p:spPr>
          <a:xfrm flipV="1">
            <a:off x="11546389" y="595441"/>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98CB66-C77A-F244-BE44-0A484B2A0BB4}"/>
              </a:ext>
            </a:extLst>
          </p:cNvPr>
          <p:cNvSpPr txBox="1"/>
          <p:nvPr/>
        </p:nvSpPr>
        <p:spPr>
          <a:xfrm>
            <a:off x="812157" y="4133363"/>
            <a:ext cx="3761546" cy="1200329"/>
          </a:xfrm>
          <a:prstGeom prst="rect">
            <a:avLst/>
          </a:prstGeom>
          <a:noFill/>
          <a:ln>
            <a:noFill/>
          </a:ln>
        </p:spPr>
        <p:txBody>
          <a:bodyPr wrap="square" rtlCol="0">
            <a:spAutoFit/>
          </a:bodyPr>
          <a:lstStyle/>
          <a:p>
            <a:pPr algn="ctr"/>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mollis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r>
              <a:rPr kumimoji="1" lang="en" altLang="ko-Kore-KR" sz="1200" dirty="0" err="1">
                <a:solidFill>
                  <a:schemeClr val="tx1">
                    <a:lumMod val="65000"/>
                    <a:lumOff val="35000"/>
                  </a:schemeClr>
                </a:solidFill>
              </a:rPr>
              <a:t>Atomorum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molestiae</a:t>
            </a:r>
            <a:r>
              <a:rPr kumimoji="1" lang="en" altLang="ko-Kore-KR" sz="1200" dirty="0">
                <a:solidFill>
                  <a:schemeClr val="tx1">
                    <a:lumMod val="65000"/>
                    <a:lumOff val="35000"/>
                  </a:schemeClr>
                </a:solidFill>
              </a:rPr>
              <a:t> ad sea. Eu cum </a:t>
            </a:r>
            <a:r>
              <a:rPr kumimoji="1" lang="en" altLang="ko-Kore-KR" sz="1200" dirty="0" err="1">
                <a:solidFill>
                  <a:schemeClr val="tx1">
                    <a:lumMod val="65000"/>
                    <a:lumOff val="35000"/>
                  </a:schemeClr>
                </a:solidFill>
              </a:rPr>
              <a:t>mutat</a:t>
            </a:r>
            <a:r>
              <a:rPr kumimoji="1" lang="en" altLang="ko-Kore-KR" sz="1200" dirty="0">
                <a:solidFill>
                  <a:schemeClr val="tx1">
                    <a:lumMod val="65000"/>
                    <a:lumOff val="35000"/>
                  </a:schemeClr>
                </a:solidFill>
              </a:rPr>
              <a:t> solum, </a:t>
            </a:r>
            <a:r>
              <a:rPr kumimoji="1" lang="en" altLang="ko-Kore-KR" sz="1200" dirty="0" err="1">
                <a:solidFill>
                  <a:schemeClr val="tx1">
                    <a:lumMod val="65000"/>
                    <a:lumOff val="35000"/>
                  </a:schemeClr>
                </a:solidFill>
              </a:rPr>
              <a:t>ea</a:t>
            </a:r>
            <a:r>
              <a:rPr kumimoji="1" lang="en" altLang="ko-Kore-KR" sz="1200" dirty="0">
                <a:solidFill>
                  <a:schemeClr val="tx1">
                    <a:lumMod val="65000"/>
                    <a:lumOff val="35000"/>
                  </a:schemeClr>
                </a:solidFill>
              </a:rPr>
              <a:t> vim </a:t>
            </a:r>
            <a:r>
              <a:rPr kumimoji="1" lang="en" altLang="ko-Kore-KR" sz="1200" dirty="0" err="1">
                <a:solidFill>
                  <a:schemeClr val="tx1">
                    <a:lumMod val="65000"/>
                    <a:lumOff val="35000"/>
                  </a:schemeClr>
                </a:solidFill>
              </a:rPr>
              <a:t>percipit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accusamus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Modus </a:t>
            </a:r>
            <a:r>
              <a:rPr kumimoji="1" lang="en" altLang="ko-Kore-KR" sz="1200" dirty="0" err="1">
                <a:solidFill>
                  <a:schemeClr val="tx1">
                    <a:lumMod val="65000"/>
                    <a:lumOff val="35000"/>
                  </a:schemeClr>
                </a:solidFill>
              </a:rPr>
              <a:t>iudicabit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evertitur</a:t>
            </a:r>
            <a:r>
              <a:rPr kumimoji="1" lang="en" altLang="ko-Kore-KR" sz="1200" dirty="0">
                <a:solidFill>
                  <a:schemeClr val="tx1">
                    <a:lumMod val="65000"/>
                    <a:lumOff val="35000"/>
                  </a:schemeClr>
                </a:solidFill>
              </a:rPr>
              <a:t> quo in,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impetus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nec</a:t>
            </a:r>
            <a:r>
              <a:rPr kumimoji="1" lang="en" altLang="ko-Kore-KR" sz="1200" dirty="0">
                <a:solidFill>
                  <a:schemeClr val="tx1">
                    <a:lumMod val="65000"/>
                    <a:lumOff val="35000"/>
                  </a:schemeClr>
                </a:solidFill>
              </a:rPr>
              <a:t> ne. </a:t>
            </a:r>
            <a:endParaRPr kumimoji="1" lang="ko-Kore-KR" altLang="en-US" sz="1200" dirty="0">
              <a:solidFill>
                <a:schemeClr val="tx1">
                  <a:lumMod val="65000"/>
                  <a:lumOff val="35000"/>
                </a:schemeClr>
              </a:solidFill>
            </a:endParaRPr>
          </a:p>
        </p:txBody>
      </p:sp>
      <p:sp>
        <p:nvSpPr>
          <p:cNvPr id="5" name="직사각형 4">
            <a:extLst>
              <a:ext uri="{FF2B5EF4-FFF2-40B4-BE49-F238E27FC236}">
                <a16:creationId xmlns:a16="http://schemas.microsoft.com/office/drawing/2014/main" id="{FEA54412-AC98-E049-B534-1B5781A588E7}"/>
              </a:ext>
            </a:extLst>
          </p:cNvPr>
          <p:cNvSpPr/>
          <p:nvPr/>
        </p:nvSpPr>
        <p:spPr>
          <a:xfrm>
            <a:off x="812158" y="982401"/>
            <a:ext cx="3761545" cy="2308324"/>
          </a:xfrm>
          <a:prstGeom prst="rect">
            <a:avLst/>
          </a:prstGeom>
        </p:spPr>
        <p:txBody>
          <a:bodyPr wrap="square">
            <a:spAutoFit/>
          </a:bodyPr>
          <a:lstStyle/>
          <a:p>
            <a:pPr algn="ctr"/>
            <a:r>
              <a:rPr kumimoji="1" lang="en-US" altLang="ko-Kore-KR" sz="3600" dirty="0">
                <a:latin typeface="+mj-lt"/>
              </a:rPr>
              <a:t>Lorem ipsum dolor sit </a:t>
            </a:r>
            <a:r>
              <a:rPr kumimoji="1" lang="en-US" altLang="ko-Kore-KR" sz="3600" dirty="0" err="1">
                <a:latin typeface="+mj-lt"/>
              </a:rPr>
              <a:t>amet</a:t>
            </a:r>
            <a:r>
              <a:rPr kumimoji="1" lang="en-US" altLang="ko-Kore-KR" sz="3600" dirty="0">
                <a:latin typeface="+mj-lt"/>
              </a:rPr>
              <a:t>, </a:t>
            </a:r>
            <a:r>
              <a:rPr kumimoji="1" lang="en-US" altLang="ko-Kore-KR" sz="3600" dirty="0" err="1">
                <a:latin typeface="+mj-lt"/>
              </a:rPr>
              <a:t>nec</a:t>
            </a:r>
            <a:r>
              <a:rPr kumimoji="1" lang="en-US" altLang="ko-Kore-KR" sz="3600" dirty="0">
                <a:latin typeface="+mj-lt"/>
              </a:rPr>
              <a:t> </a:t>
            </a:r>
            <a:r>
              <a:rPr kumimoji="1" lang="en-US" altLang="ko-Kore-KR" sz="3600" dirty="0" err="1">
                <a:latin typeface="+mj-lt"/>
              </a:rPr>
              <a:t>nonumy</a:t>
            </a:r>
            <a:r>
              <a:rPr kumimoji="1" lang="en-US" altLang="ko-Kore-KR" sz="3600" dirty="0">
                <a:latin typeface="+mj-lt"/>
              </a:rPr>
              <a:t> </a:t>
            </a:r>
            <a:r>
              <a:rPr kumimoji="1" lang="en-US" altLang="ko-Kore-KR" sz="3600" dirty="0" err="1">
                <a:latin typeface="+mj-lt"/>
              </a:rPr>
              <a:t>nominati</a:t>
            </a:r>
            <a:r>
              <a:rPr kumimoji="1" lang="en-US" altLang="ko-Kore-KR" sz="3600" dirty="0">
                <a:latin typeface="+mj-lt"/>
              </a:rPr>
              <a:t> </a:t>
            </a:r>
            <a:r>
              <a:rPr kumimoji="1" lang="en-US" altLang="ko-Kore-KR" sz="3600" dirty="0" err="1">
                <a:latin typeface="+mj-lt"/>
              </a:rPr>
              <a:t>patrioque</a:t>
            </a:r>
            <a:r>
              <a:rPr kumimoji="1" lang="en-US" altLang="ko-Kore-KR" sz="3600" dirty="0">
                <a:latin typeface="+mj-lt"/>
              </a:rPr>
              <a:t> in</a:t>
            </a:r>
            <a:r>
              <a:rPr kumimoji="1" lang="en-US" altLang="ko-KR" sz="3600" dirty="0">
                <a:latin typeface="+mj-lt"/>
              </a:rPr>
              <a:t>.</a:t>
            </a:r>
            <a:endParaRPr kumimoji="1" lang="ko-Kore-KR" altLang="en-US" sz="3600" dirty="0">
              <a:latin typeface="+mj-lt"/>
            </a:endParaRPr>
          </a:p>
        </p:txBody>
      </p:sp>
      <p:sp>
        <p:nvSpPr>
          <p:cNvPr id="6" name="TextBox 5">
            <a:extLst>
              <a:ext uri="{FF2B5EF4-FFF2-40B4-BE49-F238E27FC236}">
                <a16:creationId xmlns:a16="http://schemas.microsoft.com/office/drawing/2014/main" id="{4BDF8284-579D-F747-A596-E60057628CB8}"/>
              </a:ext>
            </a:extLst>
          </p:cNvPr>
          <p:cNvSpPr txBox="1"/>
          <p:nvPr/>
        </p:nvSpPr>
        <p:spPr>
          <a:xfrm>
            <a:off x="990818" y="3464626"/>
            <a:ext cx="3404224" cy="307777"/>
          </a:xfrm>
          <a:prstGeom prst="rect">
            <a:avLst/>
          </a:prstGeom>
          <a:noFill/>
          <a:ln>
            <a:noFill/>
          </a:ln>
        </p:spPr>
        <p:txBody>
          <a:bodyPr wrap="square" rtlCol="0">
            <a:spAutoFit/>
          </a:bodyPr>
          <a:lstStyle/>
          <a:p>
            <a:pPr algn="ctr"/>
            <a:r>
              <a:rPr kumimoji="1" lang="en" altLang="ko-Kore-KR" sz="1400" i="1" dirty="0">
                <a:solidFill>
                  <a:schemeClr val="accent1">
                    <a:lumMod val="60000"/>
                    <a:lumOff val="40000"/>
                  </a:schemeClr>
                </a:solidFill>
              </a:rPr>
              <a:t>Lorem ipsum dolor sit </a:t>
            </a:r>
            <a:r>
              <a:rPr kumimoji="1" lang="en" altLang="ko-Kore-KR" sz="1400" i="1" dirty="0" err="1">
                <a:solidFill>
                  <a:schemeClr val="accent1">
                    <a:lumMod val="60000"/>
                    <a:lumOff val="40000"/>
                  </a:schemeClr>
                </a:solidFill>
              </a:rPr>
              <a:t>amet</a:t>
            </a:r>
            <a:r>
              <a:rPr kumimoji="1" lang="en" altLang="ko-Kore-KR" sz="1400" i="1" dirty="0">
                <a:solidFill>
                  <a:schemeClr val="accent1">
                    <a:lumMod val="60000"/>
                    <a:lumOff val="40000"/>
                  </a:schemeClr>
                </a:solidFill>
              </a:rPr>
              <a:t>, cum no </a:t>
            </a:r>
            <a:r>
              <a:rPr kumimoji="1" lang="en" altLang="ko-Kore-KR" sz="1400" i="1" dirty="0" err="1">
                <a:solidFill>
                  <a:schemeClr val="accent1">
                    <a:lumMod val="60000"/>
                    <a:lumOff val="40000"/>
                  </a:schemeClr>
                </a:solidFill>
              </a:rPr>
              <a:t>audiam</a:t>
            </a:r>
            <a:endParaRPr kumimoji="1" lang="ko-Kore-KR" altLang="en-US" sz="1400" i="1" dirty="0">
              <a:solidFill>
                <a:schemeClr val="accent1">
                  <a:lumMod val="60000"/>
                  <a:lumOff val="40000"/>
                </a:schemeClr>
              </a:solidFill>
            </a:endParaRPr>
          </a:p>
        </p:txBody>
      </p:sp>
      <p:cxnSp>
        <p:nvCxnSpPr>
          <p:cNvPr id="9" name="직선 연결선[R] 8">
            <a:extLst>
              <a:ext uri="{FF2B5EF4-FFF2-40B4-BE49-F238E27FC236}">
                <a16:creationId xmlns:a16="http://schemas.microsoft.com/office/drawing/2014/main" id="{F7E4FB2C-87DA-6248-8F5B-821FC50933AD}"/>
              </a:ext>
            </a:extLst>
          </p:cNvPr>
          <p:cNvCxnSpPr>
            <a:cxnSpLocks/>
          </p:cNvCxnSpPr>
          <p:nvPr/>
        </p:nvCxnSpPr>
        <p:spPr>
          <a:xfrm flipH="1">
            <a:off x="2388963" y="6000035"/>
            <a:ext cx="607934"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 name="그림 개체 틀 6"/>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16641" r="16641"/>
          <a:stretch>
            <a:fillRect/>
          </a:stretch>
        </p:blipFill>
        <p:spPr/>
      </p:pic>
    </p:spTree>
    <p:extLst>
      <p:ext uri="{BB962C8B-B14F-4D97-AF65-F5344CB8AC3E}">
        <p14:creationId xmlns:p14="http://schemas.microsoft.com/office/powerpoint/2010/main" val="1798766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3" name="그림 개체 틀 12" descr="음식, 테이블, 앉아있는, 목재의이(가) 표시된 사진&#10;&#10;자동 생성된 설명">
            <a:extLst>
              <a:ext uri="{FF2B5EF4-FFF2-40B4-BE49-F238E27FC236}">
                <a16:creationId xmlns:a16="http://schemas.microsoft.com/office/drawing/2014/main" id="{829F4008-0111-B94B-BDF2-9AD80D7D257B}"/>
              </a:ext>
            </a:extLst>
          </p:cNvPr>
          <p:cNvPicPr>
            <a:picLocks noGrp="1" noChangeAspect="1"/>
          </p:cNvPicPr>
          <p:nvPr>
            <p:ph type="pic" sz="quarter" idx="21"/>
          </p:nvPr>
        </p:nvPicPr>
        <p:blipFill rotWithShape="1">
          <a:blip r:embed="rId2"/>
          <a:srcRect l="5073" r="131"/>
          <a:stretch/>
        </p:blipFill>
        <p:spPr>
          <a:xfrm>
            <a:off x="19290" y="2"/>
            <a:ext cx="9744564" cy="6857999"/>
          </a:xfrm>
        </p:spPr>
      </p:pic>
      <p:cxnSp>
        <p:nvCxnSpPr>
          <p:cNvPr id="4" name="직선 연결선[R] 3">
            <a:extLst>
              <a:ext uri="{FF2B5EF4-FFF2-40B4-BE49-F238E27FC236}">
                <a16:creationId xmlns:a16="http://schemas.microsoft.com/office/drawing/2014/main" id="{B94AF8B5-04D4-9F4E-BD77-D6DDE0687319}"/>
              </a:ext>
            </a:extLst>
          </p:cNvPr>
          <p:cNvCxnSpPr>
            <a:cxnSpLocks/>
          </p:cNvCxnSpPr>
          <p:nvPr/>
        </p:nvCxnSpPr>
        <p:spPr>
          <a:xfrm flipV="1">
            <a:off x="11546389" y="595441"/>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모서리가 둥근 직사각형 1">
            <a:extLst>
              <a:ext uri="{FF2B5EF4-FFF2-40B4-BE49-F238E27FC236}">
                <a16:creationId xmlns:a16="http://schemas.microsoft.com/office/drawing/2014/main" id="{55C4279A-D13A-3B4E-93D9-96FE7BD1D4AA}"/>
              </a:ext>
            </a:extLst>
          </p:cNvPr>
          <p:cNvSpPr/>
          <p:nvPr/>
        </p:nvSpPr>
        <p:spPr>
          <a:xfrm>
            <a:off x="7875677" y="3657600"/>
            <a:ext cx="3776353" cy="26049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5">
            <a:extLst>
              <a:ext uri="{FF2B5EF4-FFF2-40B4-BE49-F238E27FC236}">
                <a16:creationId xmlns:a16="http://schemas.microsoft.com/office/drawing/2014/main" id="{9F818AF0-616B-DC4C-A51E-D12D2A81EE02}"/>
              </a:ext>
            </a:extLst>
          </p:cNvPr>
          <p:cNvSpPr/>
          <p:nvPr/>
        </p:nvSpPr>
        <p:spPr>
          <a:xfrm>
            <a:off x="7875677" y="1459368"/>
            <a:ext cx="3761545" cy="1200329"/>
          </a:xfrm>
          <a:prstGeom prst="rect">
            <a:avLst/>
          </a:prstGeom>
        </p:spPr>
        <p:txBody>
          <a:bodyPr wrap="square">
            <a:spAutoFit/>
          </a:bodyPr>
          <a:lstStyle/>
          <a:p>
            <a:pPr algn="r"/>
            <a:r>
              <a:rPr kumimoji="1" lang="en-US" altLang="ko-Kore-KR" sz="3600" dirty="0">
                <a:solidFill>
                  <a:schemeClr val="bg1"/>
                </a:solidFill>
                <a:latin typeface="+mj-lt"/>
              </a:rPr>
              <a:t>Lorem ipsum </a:t>
            </a:r>
          </a:p>
          <a:p>
            <a:pPr algn="r"/>
            <a:r>
              <a:rPr kumimoji="1" lang="en-US" altLang="ko-Kore-KR" sz="3600" dirty="0" err="1">
                <a:solidFill>
                  <a:schemeClr val="bg1"/>
                </a:solidFill>
                <a:latin typeface="+mj-lt"/>
              </a:rPr>
              <a:t>nominati</a:t>
            </a:r>
            <a:endParaRPr kumimoji="1" lang="ko-Kore-KR" altLang="en-US" sz="3600" dirty="0">
              <a:solidFill>
                <a:schemeClr val="bg1"/>
              </a:solidFill>
              <a:latin typeface="+mj-lt"/>
            </a:endParaRPr>
          </a:p>
        </p:txBody>
      </p:sp>
      <p:sp>
        <p:nvSpPr>
          <p:cNvPr id="7" name="TextBox 6">
            <a:extLst>
              <a:ext uri="{FF2B5EF4-FFF2-40B4-BE49-F238E27FC236}">
                <a16:creationId xmlns:a16="http://schemas.microsoft.com/office/drawing/2014/main" id="{063A1618-5E83-FB48-AD84-D8BEE3484900}"/>
              </a:ext>
            </a:extLst>
          </p:cNvPr>
          <p:cNvSpPr txBox="1"/>
          <p:nvPr/>
        </p:nvSpPr>
        <p:spPr>
          <a:xfrm>
            <a:off x="8484137" y="4431687"/>
            <a:ext cx="2559434" cy="1384995"/>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et vel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nihil </a:t>
            </a:r>
            <a:r>
              <a:rPr kumimoji="1" lang="en" altLang="ko-Kore-KR" sz="1200" dirty="0" err="1">
                <a:solidFill>
                  <a:schemeClr val="tx1">
                    <a:lumMod val="65000"/>
                    <a:lumOff val="35000"/>
                  </a:schemeClr>
                </a:solidFill>
              </a:rPr>
              <a:t>recusabo</a:t>
            </a:r>
            <a:r>
              <a:rPr kumimoji="1" lang="en" altLang="ko-Kore-KR" sz="1200" dirty="0">
                <a:solidFill>
                  <a:schemeClr val="tx1">
                    <a:lumMod val="65000"/>
                    <a:lumOff val="35000"/>
                  </a:schemeClr>
                </a:solidFill>
              </a:rPr>
              <a:t>. An </a:t>
            </a:r>
            <a:r>
              <a:rPr kumimoji="1" lang="en" altLang="ko-Kore-KR" sz="1200" dirty="0" err="1">
                <a:solidFill>
                  <a:schemeClr val="tx1">
                    <a:lumMod val="65000"/>
                    <a:lumOff val="35000"/>
                  </a:schemeClr>
                </a:solidFill>
              </a:rPr>
              <a:t>sensibus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similique</a:t>
            </a:r>
            <a:r>
              <a:rPr kumimoji="1" lang="en" altLang="ko-Kore-KR" sz="1200" dirty="0">
                <a:solidFill>
                  <a:schemeClr val="tx1">
                    <a:lumMod val="65000"/>
                    <a:lumOff val="35000"/>
                  </a:schemeClr>
                </a:solidFill>
              </a:rPr>
              <a:t> cum, </a:t>
            </a:r>
            <a:r>
              <a:rPr kumimoji="1" lang="en" altLang="ko-Kore-KR" sz="1200" dirty="0" err="1">
                <a:solidFill>
                  <a:schemeClr val="tx1">
                    <a:lumMod val="65000"/>
                    <a:lumOff val="35000"/>
                  </a:schemeClr>
                </a:solidFill>
              </a:rPr>
              <a:t>officiis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cotidieque</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reprehendunt</a:t>
            </a:r>
            <a:r>
              <a:rPr kumimoji="1" lang="en" altLang="ko-Kore-KR" sz="1200" dirty="0">
                <a:solidFill>
                  <a:schemeClr val="tx1">
                    <a:lumMod val="65000"/>
                    <a:lumOff val="35000"/>
                  </a:schemeClr>
                </a:solidFill>
              </a:rPr>
              <a:t> no cum.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no </a:t>
            </a:r>
            <a:r>
              <a:rPr kumimoji="1" lang="en" altLang="ko-Kore-KR" sz="1200" dirty="0" err="1">
                <a:solidFill>
                  <a:schemeClr val="tx1">
                    <a:lumMod val="65000"/>
                    <a:lumOff val="35000"/>
                  </a:schemeClr>
                </a:solidFill>
              </a:rPr>
              <a:t>tritani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euismod</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imperdiet</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integre</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mentitum</a:t>
            </a:r>
            <a:r>
              <a:rPr kumimoji="1" lang="en" altLang="ko-Kore-KR" sz="1200" dirty="0">
                <a:solidFill>
                  <a:schemeClr val="tx1">
                    <a:lumMod val="65000"/>
                    <a:lumOff val="35000"/>
                  </a:schemeClr>
                </a:solidFill>
              </a:rPr>
              <a:t> ea. </a:t>
            </a:r>
            <a:r>
              <a:rPr kumimoji="1" lang="en" altLang="ko-Kore-KR" sz="1200" dirty="0" err="1">
                <a:solidFill>
                  <a:schemeClr val="tx1">
                    <a:lumMod val="65000"/>
                    <a:lumOff val="35000"/>
                  </a:schemeClr>
                </a:solidFill>
              </a:rPr>
              <a:t>Ei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nisl</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tantas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eum</a:t>
            </a:r>
            <a:r>
              <a:rPr kumimoji="1" lang="en" altLang="ko-Kore-KR" sz="1200" dirty="0">
                <a:solidFill>
                  <a:schemeClr val="tx1">
                    <a:lumMod val="65000"/>
                    <a:lumOff val="35000"/>
                  </a:schemeClr>
                </a:solidFill>
              </a:rPr>
              <a:t>. His </a:t>
            </a:r>
            <a:r>
              <a:rPr kumimoji="1" lang="en" altLang="ko-Kore-KR" sz="1200" dirty="0" err="1">
                <a:solidFill>
                  <a:schemeClr val="tx1">
                    <a:lumMod val="65000"/>
                    <a:lumOff val="35000"/>
                  </a:schemeClr>
                </a:solidFill>
              </a:rPr>
              <a:t>ei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dolorem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tacimates</a:t>
            </a:r>
            <a:r>
              <a:rPr kumimoji="1" lang="en" altLang="ko-Kore-KR" sz="1200" dirty="0">
                <a:solidFill>
                  <a:schemeClr val="tx1">
                    <a:lumMod val="65000"/>
                    <a:lumOff val="35000"/>
                  </a:schemeClr>
                </a:solidFill>
              </a:rPr>
              <a:t>. Per </a:t>
            </a:r>
            <a:r>
              <a:rPr kumimoji="1" lang="en" altLang="ko-Kore-KR" sz="1200" dirty="0" err="1">
                <a:solidFill>
                  <a:schemeClr val="tx1">
                    <a:lumMod val="65000"/>
                    <a:lumOff val="35000"/>
                  </a:schemeClr>
                </a:solidFill>
              </a:rPr>
              <a:t>tritani</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ei</a:t>
            </a:r>
            <a:r>
              <a:rPr kumimoji="1" lang="en" altLang="ko-Kore-KR" sz="1200" dirty="0">
                <a:solidFill>
                  <a:schemeClr val="tx1">
                    <a:lumMod val="65000"/>
                    <a:lumOff val="35000"/>
                  </a:schemeClr>
                </a:solidFill>
              </a:rPr>
              <a:t>.</a:t>
            </a:r>
            <a:endParaRPr kumimoji="1" lang="ko-Kore-KR" altLang="en-US" sz="1200" dirty="0">
              <a:solidFill>
                <a:schemeClr val="tx1">
                  <a:lumMod val="65000"/>
                  <a:lumOff val="35000"/>
                </a:schemeClr>
              </a:solidFill>
            </a:endParaRPr>
          </a:p>
        </p:txBody>
      </p:sp>
      <p:sp>
        <p:nvSpPr>
          <p:cNvPr id="8" name="TextBox 7">
            <a:extLst>
              <a:ext uri="{FF2B5EF4-FFF2-40B4-BE49-F238E27FC236}">
                <a16:creationId xmlns:a16="http://schemas.microsoft.com/office/drawing/2014/main" id="{81FF3DD0-729E-B64A-9802-59268BB6A737}"/>
              </a:ext>
            </a:extLst>
          </p:cNvPr>
          <p:cNvSpPr txBox="1"/>
          <p:nvPr/>
        </p:nvSpPr>
        <p:spPr>
          <a:xfrm>
            <a:off x="8484137" y="4154688"/>
            <a:ext cx="1932708" cy="276999"/>
          </a:xfrm>
          <a:prstGeom prst="rect">
            <a:avLst/>
          </a:prstGeom>
          <a:noFill/>
          <a:ln>
            <a:noFill/>
          </a:ln>
        </p:spPr>
        <p:txBody>
          <a:bodyPr wrap="square" rtlCol="0">
            <a:spAutoFit/>
          </a:bodyPr>
          <a:lstStyle/>
          <a:p>
            <a:r>
              <a:rPr kumimoji="1" lang="en-US" altLang="ko-KR" sz="1200" b="1" dirty="0">
                <a:solidFill>
                  <a:schemeClr val="accent1">
                    <a:lumMod val="60000"/>
                    <a:lumOff val="40000"/>
                  </a:schemeClr>
                </a:solidFill>
              </a:rPr>
              <a:t>#subtitle</a:t>
            </a:r>
            <a:endParaRPr kumimoji="1" lang="ko-Kore-KR" altLang="en-US" sz="1200" b="1" dirty="0">
              <a:solidFill>
                <a:schemeClr val="accent1">
                  <a:lumMod val="60000"/>
                  <a:lumOff val="40000"/>
                </a:schemeClr>
              </a:solidFill>
            </a:endParaRPr>
          </a:p>
        </p:txBody>
      </p:sp>
    </p:spTree>
    <p:extLst>
      <p:ext uri="{BB962C8B-B14F-4D97-AF65-F5344CB8AC3E}">
        <p14:creationId xmlns:p14="http://schemas.microsoft.com/office/powerpoint/2010/main" val="319130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descr="와인, 앉아있는, 안경, 테이블이(가) 표시된 사진&#10;&#10;자동 생성된 설명">
            <a:extLst>
              <a:ext uri="{FF2B5EF4-FFF2-40B4-BE49-F238E27FC236}">
                <a16:creationId xmlns:a16="http://schemas.microsoft.com/office/drawing/2014/main" id="{1150FB4E-A86E-0B4E-8BB5-739A309134FE}"/>
              </a:ext>
            </a:extLst>
          </p:cNvPr>
          <p:cNvPicPr>
            <a:picLocks noGrp="1" noChangeAspect="1"/>
          </p:cNvPicPr>
          <p:nvPr>
            <p:ph type="pic" sz="quarter" idx="20"/>
          </p:nvPr>
        </p:nvPicPr>
        <p:blipFill>
          <a:blip r:embed="rId2"/>
          <a:srcRect l="4204" r="4204"/>
          <a:stretch>
            <a:fillRect/>
          </a:stretch>
        </p:blipFill>
        <p:spPr/>
      </p:pic>
      <p:cxnSp>
        <p:nvCxnSpPr>
          <p:cNvPr id="3" name="직선 연결선[R] 2">
            <a:extLst>
              <a:ext uri="{FF2B5EF4-FFF2-40B4-BE49-F238E27FC236}">
                <a16:creationId xmlns:a16="http://schemas.microsoft.com/office/drawing/2014/main" id="{433FB166-DFB9-3D41-8FE4-38E13E0555EE}"/>
              </a:ext>
            </a:extLst>
          </p:cNvPr>
          <p:cNvCxnSpPr>
            <a:cxnSpLocks/>
          </p:cNvCxnSpPr>
          <p:nvPr/>
        </p:nvCxnSpPr>
        <p:spPr>
          <a:xfrm flipV="1">
            <a:off x="5176816" y="5444607"/>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5AC1994-81E2-D847-8B0D-5E1ED9BD666F}"/>
              </a:ext>
            </a:extLst>
          </p:cNvPr>
          <p:cNvSpPr txBox="1"/>
          <p:nvPr/>
        </p:nvSpPr>
        <p:spPr>
          <a:xfrm>
            <a:off x="5568534" y="5368240"/>
            <a:ext cx="5736774" cy="830997"/>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mollis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r>
              <a:rPr kumimoji="1" lang="en" altLang="ko-Kore-KR" sz="1200" dirty="0" err="1">
                <a:solidFill>
                  <a:schemeClr val="tx1">
                    <a:lumMod val="65000"/>
                    <a:lumOff val="35000"/>
                  </a:schemeClr>
                </a:solidFill>
              </a:rPr>
              <a:t>Atomorum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molestiae</a:t>
            </a:r>
            <a:r>
              <a:rPr kumimoji="1" lang="en" altLang="ko-Kore-KR" sz="1200" dirty="0">
                <a:solidFill>
                  <a:schemeClr val="tx1">
                    <a:lumMod val="65000"/>
                    <a:lumOff val="35000"/>
                  </a:schemeClr>
                </a:solidFill>
              </a:rPr>
              <a:t> ad sea. Eu cum </a:t>
            </a:r>
            <a:r>
              <a:rPr kumimoji="1" lang="en" altLang="ko-Kore-KR" sz="1200" dirty="0" err="1">
                <a:solidFill>
                  <a:schemeClr val="tx1">
                    <a:lumMod val="65000"/>
                    <a:lumOff val="35000"/>
                  </a:schemeClr>
                </a:solidFill>
              </a:rPr>
              <a:t>mutat</a:t>
            </a:r>
            <a:r>
              <a:rPr kumimoji="1" lang="en" altLang="ko-Kore-KR" sz="1200" dirty="0">
                <a:solidFill>
                  <a:schemeClr val="tx1">
                    <a:lumMod val="65000"/>
                    <a:lumOff val="35000"/>
                  </a:schemeClr>
                </a:solidFill>
              </a:rPr>
              <a:t> solum, </a:t>
            </a:r>
            <a:r>
              <a:rPr kumimoji="1" lang="en" altLang="ko-Kore-KR" sz="1200" dirty="0" err="1">
                <a:solidFill>
                  <a:schemeClr val="tx1">
                    <a:lumMod val="65000"/>
                    <a:lumOff val="35000"/>
                  </a:schemeClr>
                </a:solidFill>
              </a:rPr>
              <a:t>ea</a:t>
            </a:r>
            <a:r>
              <a:rPr kumimoji="1" lang="en" altLang="ko-Kore-KR" sz="1200" dirty="0">
                <a:solidFill>
                  <a:schemeClr val="tx1">
                    <a:lumMod val="65000"/>
                    <a:lumOff val="35000"/>
                  </a:schemeClr>
                </a:solidFill>
              </a:rPr>
              <a:t> vim </a:t>
            </a:r>
            <a:r>
              <a:rPr kumimoji="1" lang="en" altLang="ko-Kore-KR" sz="1200" dirty="0" err="1">
                <a:solidFill>
                  <a:schemeClr val="tx1">
                    <a:lumMod val="65000"/>
                    <a:lumOff val="35000"/>
                  </a:schemeClr>
                </a:solidFill>
              </a:rPr>
              <a:t>percipit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accusamus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Modus </a:t>
            </a:r>
            <a:r>
              <a:rPr kumimoji="1" lang="en" altLang="ko-Kore-KR" sz="1200" dirty="0" err="1">
                <a:solidFill>
                  <a:schemeClr val="tx1">
                    <a:lumMod val="65000"/>
                    <a:lumOff val="35000"/>
                  </a:schemeClr>
                </a:solidFill>
              </a:rPr>
              <a:t>iudicabit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evertitur</a:t>
            </a:r>
            <a:r>
              <a:rPr kumimoji="1" lang="en" altLang="ko-Kore-KR" sz="1200" dirty="0">
                <a:solidFill>
                  <a:schemeClr val="tx1">
                    <a:lumMod val="65000"/>
                    <a:lumOff val="35000"/>
                  </a:schemeClr>
                </a:solidFill>
              </a:rPr>
              <a:t> quo in,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impetus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nec</a:t>
            </a:r>
            <a:r>
              <a:rPr kumimoji="1" lang="en" altLang="ko-Kore-KR" sz="1200" dirty="0">
                <a:solidFill>
                  <a:schemeClr val="tx1">
                    <a:lumMod val="65000"/>
                    <a:lumOff val="35000"/>
                  </a:schemeClr>
                </a:solidFill>
              </a:rPr>
              <a:t> ne. </a:t>
            </a:r>
            <a:endParaRPr kumimoji="1" lang="ko-Kore-KR" altLang="en-US" sz="1200" dirty="0">
              <a:solidFill>
                <a:schemeClr val="tx1">
                  <a:lumMod val="65000"/>
                  <a:lumOff val="35000"/>
                </a:schemeClr>
              </a:solidFill>
            </a:endParaRPr>
          </a:p>
        </p:txBody>
      </p:sp>
      <p:sp>
        <p:nvSpPr>
          <p:cNvPr id="6" name="직사각형 5">
            <a:extLst>
              <a:ext uri="{FF2B5EF4-FFF2-40B4-BE49-F238E27FC236}">
                <a16:creationId xmlns:a16="http://schemas.microsoft.com/office/drawing/2014/main" id="{7237C88E-5CCD-9C46-B616-1F886DFB3F9D}"/>
              </a:ext>
            </a:extLst>
          </p:cNvPr>
          <p:cNvSpPr/>
          <p:nvPr/>
        </p:nvSpPr>
        <p:spPr>
          <a:xfrm>
            <a:off x="838200" y="841475"/>
            <a:ext cx="3761545" cy="2308324"/>
          </a:xfrm>
          <a:prstGeom prst="rect">
            <a:avLst/>
          </a:prstGeom>
        </p:spPr>
        <p:txBody>
          <a:bodyPr wrap="square">
            <a:spAutoFit/>
          </a:bodyPr>
          <a:lstStyle/>
          <a:p>
            <a:pPr algn="r"/>
            <a:r>
              <a:rPr kumimoji="1" lang="en-US" altLang="ko-Kore-KR" sz="3600" dirty="0">
                <a:latin typeface="+mj-lt"/>
              </a:rPr>
              <a:t>Sommelier</a:t>
            </a:r>
          </a:p>
          <a:p>
            <a:pPr algn="r"/>
            <a:r>
              <a:rPr kumimoji="1" lang="en-US" altLang="ko-Kore-KR" sz="3600" dirty="0">
                <a:latin typeface="+mj-lt"/>
              </a:rPr>
              <a:t>Level Moves</a:t>
            </a:r>
          </a:p>
          <a:p>
            <a:pPr algn="r"/>
            <a:r>
              <a:rPr kumimoji="1" lang="en-US" altLang="ko-Kore-KR" sz="3600" dirty="0">
                <a:latin typeface="+mj-lt"/>
              </a:rPr>
              <a:t>For Learning </a:t>
            </a:r>
          </a:p>
          <a:p>
            <a:pPr algn="r"/>
            <a:r>
              <a:rPr kumimoji="1" lang="en-US" altLang="ko-Kore-KR" sz="3600" dirty="0">
                <a:latin typeface="+mj-lt"/>
              </a:rPr>
              <a:t>about wine</a:t>
            </a:r>
            <a:endParaRPr kumimoji="1" lang="ko-Kore-KR" altLang="en-US" sz="3600" dirty="0">
              <a:latin typeface="+mj-lt"/>
            </a:endParaRPr>
          </a:p>
        </p:txBody>
      </p:sp>
      <p:sp>
        <p:nvSpPr>
          <p:cNvPr id="7" name="TextBox 6">
            <a:extLst>
              <a:ext uri="{FF2B5EF4-FFF2-40B4-BE49-F238E27FC236}">
                <a16:creationId xmlns:a16="http://schemas.microsoft.com/office/drawing/2014/main" id="{CB9E5B05-5DAF-1844-A58B-2D9AE781E0F4}"/>
              </a:ext>
            </a:extLst>
          </p:cNvPr>
          <p:cNvSpPr txBox="1"/>
          <p:nvPr/>
        </p:nvSpPr>
        <p:spPr>
          <a:xfrm>
            <a:off x="1195521" y="3429000"/>
            <a:ext cx="3404224" cy="307777"/>
          </a:xfrm>
          <a:prstGeom prst="rect">
            <a:avLst/>
          </a:prstGeom>
          <a:noFill/>
          <a:ln>
            <a:noFill/>
          </a:ln>
        </p:spPr>
        <p:txBody>
          <a:bodyPr wrap="square" rtlCol="0">
            <a:spAutoFit/>
          </a:bodyPr>
          <a:lstStyle/>
          <a:p>
            <a:pPr algn="r"/>
            <a:r>
              <a:rPr kumimoji="1" lang="en" altLang="ko-Kore-KR" sz="1400" i="1" dirty="0">
                <a:solidFill>
                  <a:schemeClr val="accent1">
                    <a:lumMod val="60000"/>
                    <a:lumOff val="40000"/>
                  </a:schemeClr>
                </a:solidFill>
              </a:rPr>
              <a:t>Lorem ipsum dolor sit </a:t>
            </a:r>
            <a:r>
              <a:rPr kumimoji="1" lang="en" altLang="ko-Kore-KR" sz="1400" i="1" dirty="0" err="1">
                <a:solidFill>
                  <a:schemeClr val="accent1">
                    <a:lumMod val="60000"/>
                    <a:lumOff val="40000"/>
                  </a:schemeClr>
                </a:solidFill>
              </a:rPr>
              <a:t>amet</a:t>
            </a:r>
            <a:r>
              <a:rPr kumimoji="1" lang="en" altLang="ko-Kore-KR" sz="1400" i="1" dirty="0">
                <a:solidFill>
                  <a:schemeClr val="accent1">
                    <a:lumMod val="60000"/>
                    <a:lumOff val="40000"/>
                  </a:schemeClr>
                </a:solidFill>
              </a:rPr>
              <a:t>, cum no </a:t>
            </a:r>
            <a:r>
              <a:rPr kumimoji="1" lang="en" altLang="ko-Kore-KR" sz="1400" i="1" dirty="0" err="1">
                <a:solidFill>
                  <a:schemeClr val="accent1">
                    <a:lumMod val="60000"/>
                    <a:lumOff val="40000"/>
                  </a:schemeClr>
                </a:solidFill>
              </a:rPr>
              <a:t>audiam</a:t>
            </a:r>
            <a:endParaRPr kumimoji="1" lang="ko-Kore-KR" altLang="en-US" sz="1400" i="1" dirty="0">
              <a:solidFill>
                <a:schemeClr val="accent1">
                  <a:lumMod val="60000"/>
                  <a:lumOff val="40000"/>
                </a:schemeClr>
              </a:solidFill>
            </a:endParaRPr>
          </a:p>
        </p:txBody>
      </p:sp>
      <p:sp>
        <p:nvSpPr>
          <p:cNvPr id="8" name="TextBox 7">
            <a:extLst>
              <a:ext uri="{FF2B5EF4-FFF2-40B4-BE49-F238E27FC236}">
                <a16:creationId xmlns:a16="http://schemas.microsoft.com/office/drawing/2014/main" id="{77529AF0-2CA7-2C48-B752-BDFD20CD2459}"/>
              </a:ext>
            </a:extLst>
          </p:cNvPr>
          <p:cNvSpPr txBox="1"/>
          <p:nvPr/>
        </p:nvSpPr>
        <p:spPr>
          <a:xfrm>
            <a:off x="1947552" y="3899403"/>
            <a:ext cx="2652193" cy="830997"/>
          </a:xfrm>
          <a:prstGeom prst="rect">
            <a:avLst/>
          </a:prstGeom>
          <a:noFill/>
          <a:ln>
            <a:noFill/>
          </a:ln>
        </p:spPr>
        <p:txBody>
          <a:bodyPr wrap="square" rtlCol="0">
            <a:spAutoFit/>
          </a:bodyPr>
          <a:lstStyle/>
          <a:p>
            <a:pPr algn="r"/>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endParaRPr kumimoji="1" lang="ko-Kore-KR" altLang="en-US" sz="1200" dirty="0">
              <a:solidFill>
                <a:schemeClr val="tx1">
                  <a:lumMod val="65000"/>
                  <a:lumOff val="35000"/>
                </a:schemeClr>
              </a:solidFill>
            </a:endParaRPr>
          </a:p>
        </p:txBody>
      </p:sp>
      <p:sp>
        <p:nvSpPr>
          <p:cNvPr id="9" name="직사각형 8">
            <a:extLst>
              <a:ext uri="{FF2B5EF4-FFF2-40B4-BE49-F238E27FC236}">
                <a16:creationId xmlns:a16="http://schemas.microsoft.com/office/drawing/2014/main" id="{B96D30D1-381E-454A-97EC-404687B1C884}"/>
              </a:ext>
            </a:extLst>
          </p:cNvPr>
          <p:cNvSpPr/>
          <p:nvPr/>
        </p:nvSpPr>
        <p:spPr>
          <a:xfrm>
            <a:off x="0" y="6630814"/>
            <a:ext cx="12192000" cy="227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308818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5C19D45-046E-47CD-8BB0-673387E31E40}"/>
              </a:ext>
            </a:extLst>
          </p:cNvPr>
          <p:cNvSpPr/>
          <p:nvPr/>
        </p:nvSpPr>
        <p:spPr>
          <a:xfrm>
            <a:off x="1235125" y="0"/>
            <a:ext cx="550398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 name="제목 1">
            <a:extLst>
              <a:ext uri="{FF2B5EF4-FFF2-40B4-BE49-F238E27FC236}">
                <a16:creationId xmlns:a16="http://schemas.microsoft.com/office/drawing/2014/main" id="{2BE9D120-8566-47FC-A668-FA014C3E3F2C}"/>
              </a:ext>
            </a:extLst>
          </p:cNvPr>
          <p:cNvSpPr>
            <a:spLocks noGrp="1"/>
          </p:cNvSpPr>
          <p:nvPr>
            <p:ph type="title"/>
          </p:nvPr>
        </p:nvSpPr>
        <p:spPr>
          <a:xfrm>
            <a:off x="7473079" y="2089532"/>
            <a:ext cx="3161054" cy="1480146"/>
          </a:xfrm>
        </p:spPr>
        <p:txBody>
          <a:bodyPr/>
          <a:lstStyle/>
          <a:p>
            <a:pPr algn="l"/>
            <a:r>
              <a:rPr lang="en-US" altLang="ko-KR" dirty="0"/>
              <a:t>Basic matrix</a:t>
            </a:r>
            <a:endParaRPr lang="ko-KR" altLang="en-US" dirty="0"/>
          </a:p>
        </p:txBody>
      </p:sp>
      <p:grpSp>
        <p:nvGrpSpPr>
          <p:cNvPr id="34" name="그룹 33">
            <a:extLst>
              <a:ext uri="{FF2B5EF4-FFF2-40B4-BE49-F238E27FC236}">
                <a16:creationId xmlns:a16="http://schemas.microsoft.com/office/drawing/2014/main" id="{63517F07-5897-4568-886F-B044AB667B24}"/>
              </a:ext>
            </a:extLst>
          </p:cNvPr>
          <p:cNvGrpSpPr/>
          <p:nvPr/>
        </p:nvGrpSpPr>
        <p:grpSpPr>
          <a:xfrm>
            <a:off x="1943098" y="1477108"/>
            <a:ext cx="4088038" cy="3903785"/>
            <a:chOff x="1943098" y="1477108"/>
            <a:chExt cx="4088038" cy="3903785"/>
          </a:xfrm>
        </p:grpSpPr>
        <p:sp>
          <p:nvSpPr>
            <p:cNvPr id="3" name="사각형: 둥근 모서리 2">
              <a:extLst>
                <a:ext uri="{FF2B5EF4-FFF2-40B4-BE49-F238E27FC236}">
                  <a16:creationId xmlns:a16="http://schemas.microsoft.com/office/drawing/2014/main" id="{847B1312-14E7-4446-A4C6-70000AD8E2A0}"/>
                </a:ext>
              </a:extLst>
            </p:cNvPr>
            <p:cNvSpPr/>
            <p:nvPr/>
          </p:nvSpPr>
          <p:spPr>
            <a:xfrm>
              <a:off x="1943098" y="1477108"/>
              <a:ext cx="1811215" cy="181121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사각형: 둥근 모서리 3">
              <a:extLst>
                <a:ext uri="{FF2B5EF4-FFF2-40B4-BE49-F238E27FC236}">
                  <a16:creationId xmlns:a16="http://schemas.microsoft.com/office/drawing/2014/main" id="{6C95B5EF-034B-4264-9E94-F65E29F3ACC1}"/>
                </a:ext>
              </a:extLst>
            </p:cNvPr>
            <p:cNvSpPr/>
            <p:nvPr/>
          </p:nvSpPr>
          <p:spPr>
            <a:xfrm>
              <a:off x="4219921" y="1477108"/>
              <a:ext cx="1811215" cy="181121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 name="사각형: 둥근 모서리 4">
              <a:extLst>
                <a:ext uri="{FF2B5EF4-FFF2-40B4-BE49-F238E27FC236}">
                  <a16:creationId xmlns:a16="http://schemas.microsoft.com/office/drawing/2014/main" id="{886BAB66-5B62-481C-BF8A-7158EEA31F33}"/>
                </a:ext>
              </a:extLst>
            </p:cNvPr>
            <p:cNvSpPr/>
            <p:nvPr/>
          </p:nvSpPr>
          <p:spPr>
            <a:xfrm>
              <a:off x="1943098" y="3569678"/>
              <a:ext cx="1811215" cy="181121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사각형: 둥근 모서리 5">
              <a:extLst>
                <a:ext uri="{FF2B5EF4-FFF2-40B4-BE49-F238E27FC236}">
                  <a16:creationId xmlns:a16="http://schemas.microsoft.com/office/drawing/2014/main" id="{32C86FA2-8F16-4A1B-9E23-4984DF099CA4}"/>
                </a:ext>
              </a:extLst>
            </p:cNvPr>
            <p:cNvSpPr/>
            <p:nvPr/>
          </p:nvSpPr>
          <p:spPr>
            <a:xfrm>
              <a:off x="4219921" y="3569678"/>
              <a:ext cx="1811215" cy="181121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9" name="그룹 18">
              <a:extLst>
                <a:ext uri="{FF2B5EF4-FFF2-40B4-BE49-F238E27FC236}">
                  <a16:creationId xmlns:a16="http://schemas.microsoft.com/office/drawing/2014/main" id="{96D48921-4DB6-4848-A4A7-D33475DDD97C}"/>
                </a:ext>
              </a:extLst>
            </p:cNvPr>
            <p:cNvGrpSpPr/>
            <p:nvPr/>
          </p:nvGrpSpPr>
          <p:grpSpPr>
            <a:xfrm>
              <a:off x="2182667" y="1822285"/>
              <a:ext cx="1332076" cy="1120860"/>
              <a:chOff x="2182666" y="1793631"/>
              <a:chExt cx="1332076" cy="1120860"/>
            </a:xfrm>
          </p:grpSpPr>
          <p:sp>
            <p:nvSpPr>
              <p:cNvPr id="8" name="TextBox 7">
                <a:extLst>
                  <a:ext uri="{FF2B5EF4-FFF2-40B4-BE49-F238E27FC236}">
                    <a16:creationId xmlns:a16="http://schemas.microsoft.com/office/drawing/2014/main" id="{7CE1675B-FFD8-4EB3-A7E1-EED31B46848D}"/>
                  </a:ext>
                </a:extLst>
              </p:cNvPr>
              <p:cNvSpPr txBox="1"/>
              <p:nvPr/>
            </p:nvSpPr>
            <p:spPr>
              <a:xfrm>
                <a:off x="2268412" y="1793631"/>
                <a:ext cx="1160585" cy="369332"/>
              </a:xfrm>
              <a:prstGeom prst="rect">
                <a:avLst/>
              </a:prstGeom>
              <a:noFill/>
              <a:ln>
                <a:noFill/>
              </a:ln>
            </p:spPr>
            <p:txBody>
              <a:bodyPr wrap="square" rtlCol="0">
                <a:spAutoFit/>
              </a:bodyPr>
              <a:lstStyle/>
              <a:p>
                <a:pPr algn="ctr"/>
                <a:r>
                  <a:rPr kumimoji="1" lang="en-US" altLang="ko-KR" dirty="0">
                    <a:solidFill>
                      <a:schemeClr val="accent2"/>
                    </a:solidFill>
                    <a:latin typeface="+mj-lt"/>
                  </a:rPr>
                  <a:t>01</a:t>
                </a:r>
                <a:endParaRPr kumimoji="1" lang="ko-KR" altLang="en-US" dirty="0">
                  <a:solidFill>
                    <a:schemeClr val="accent2"/>
                  </a:solidFill>
                  <a:latin typeface="+mj-lt"/>
                </a:endParaRPr>
              </a:p>
            </p:txBody>
          </p:sp>
          <p:sp>
            <p:nvSpPr>
              <p:cNvPr id="17" name="TextBox 16">
                <a:extLst>
                  <a:ext uri="{FF2B5EF4-FFF2-40B4-BE49-F238E27FC236}">
                    <a16:creationId xmlns:a16="http://schemas.microsoft.com/office/drawing/2014/main" id="{FB10DCD2-65BF-4D57-A2E0-2A7CE2CD9049}"/>
                  </a:ext>
                </a:extLst>
              </p:cNvPr>
              <p:cNvSpPr txBox="1"/>
              <p:nvPr/>
            </p:nvSpPr>
            <p:spPr>
              <a:xfrm>
                <a:off x="2182666" y="2268160"/>
                <a:ext cx="1332076" cy="646331"/>
              </a:xfrm>
              <a:prstGeom prst="rect">
                <a:avLst/>
              </a:prstGeom>
              <a:noFill/>
              <a:ln>
                <a:noFill/>
              </a:ln>
            </p:spPr>
            <p:txBody>
              <a:bodyPr wrap="square" rtlCol="0">
                <a:spAutoFit/>
              </a:bodyPr>
              <a:lstStyle/>
              <a:p>
                <a:pPr algn="ctr"/>
                <a:r>
                  <a:rPr kumimoji="1" lang="en" altLang="ko-Kore-KR" sz="1200" dirty="0">
                    <a:solidFill>
                      <a:schemeClr val="tx1">
                        <a:lumMod val="65000"/>
                        <a:lumOff val="35000"/>
                      </a:schemeClr>
                    </a:solidFill>
                  </a:rPr>
                  <a:t>Lorem ipsum dolor sit amet, cum no audiam.</a:t>
                </a:r>
                <a:endParaRPr kumimoji="1" lang="ko-Kore-KR" altLang="en-US" sz="1200" dirty="0">
                  <a:solidFill>
                    <a:schemeClr val="tx1">
                      <a:lumMod val="65000"/>
                      <a:lumOff val="35000"/>
                    </a:schemeClr>
                  </a:solidFill>
                </a:endParaRPr>
              </a:p>
            </p:txBody>
          </p:sp>
        </p:grpSp>
        <p:grpSp>
          <p:nvGrpSpPr>
            <p:cNvPr id="20" name="그룹 19">
              <a:extLst>
                <a:ext uri="{FF2B5EF4-FFF2-40B4-BE49-F238E27FC236}">
                  <a16:creationId xmlns:a16="http://schemas.microsoft.com/office/drawing/2014/main" id="{40108625-EBCD-4615-B798-31048B820D93}"/>
                </a:ext>
              </a:extLst>
            </p:cNvPr>
            <p:cNvGrpSpPr/>
            <p:nvPr/>
          </p:nvGrpSpPr>
          <p:grpSpPr>
            <a:xfrm>
              <a:off x="4462286" y="1822285"/>
              <a:ext cx="1332076" cy="1120860"/>
              <a:chOff x="2182666" y="1793631"/>
              <a:chExt cx="1332076" cy="1120860"/>
            </a:xfrm>
          </p:grpSpPr>
          <p:sp>
            <p:nvSpPr>
              <p:cNvPr id="21" name="TextBox 20">
                <a:extLst>
                  <a:ext uri="{FF2B5EF4-FFF2-40B4-BE49-F238E27FC236}">
                    <a16:creationId xmlns:a16="http://schemas.microsoft.com/office/drawing/2014/main" id="{CFB4E879-F973-4B78-90D6-2B333CB5CB56}"/>
                  </a:ext>
                </a:extLst>
              </p:cNvPr>
              <p:cNvSpPr txBox="1"/>
              <p:nvPr/>
            </p:nvSpPr>
            <p:spPr>
              <a:xfrm>
                <a:off x="2268412" y="1793631"/>
                <a:ext cx="1160585" cy="369332"/>
              </a:xfrm>
              <a:prstGeom prst="rect">
                <a:avLst/>
              </a:prstGeom>
              <a:noFill/>
              <a:ln>
                <a:noFill/>
              </a:ln>
            </p:spPr>
            <p:txBody>
              <a:bodyPr wrap="square" rtlCol="0">
                <a:spAutoFit/>
              </a:bodyPr>
              <a:lstStyle/>
              <a:p>
                <a:pPr algn="ctr"/>
                <a:r>
                  <a:rPr kumimoji="1" lang="en-US" altLang="ko-KR" dirty="0">
                    <a:solidFill>
                      <a:schemeClr val="accent2"/>
                    </a:solidFill>
                    <a:latin typeface="+mj-lt"/>
                  </a:rPr>
                  <a:t>02</a:t>
                </a:r>
                <a:endParaRPr kumimoji="1" lang="ko-KR" altLang="en-US" dirty="0">
                  <a:solidFill>
                    <a:schemeClr val="accent2"/>
                  </a:solidFill>
                  <a:latin typeface="+mj-lt"/>
                </a:endParaRPr>
              </a:p>
            </p:txBody>
          </p:sp>
          <p:sp>
            <p:nvSpPr>
              <p:cNvPr id="22" name="TextBox 21">
                <a:extLst>
                  <a:ext uri="{FF2B5EF4-FFF2-40B4-BE49-F238E27FC236}">
                    <a16:creationId xmlns:a16="http://schemas.microsoft.com/office/drawing/2014/main" id="{166012D0-1ED5-49EB-A969-C8DB48885656}"/>
                  </a:ext>
                </a:extLst>
              </p:cNvPr>
              <p:cNvSpPr txBox="1"/>
              <p:nvPr/>
            </p:nvSpPr>
            <p:spPr>
              <a:xfrm>
                <a:off x="2182666" y="2268160"/>
                <a:ext cx="1332076" cy="646331"/>
              </a:xfrm>
              <a:prstGeom prst="rect">
                <a:avLst/>
              </a:prstGeom>
              <a:noFill/>
              <a:ln>
                <a:noFill/>
              </a:ln>
            </p:spPr>
            <p:txBody>
              <a:bodyPr wrap="square" rtlCol="0">
                <a:spAutoFit/>
              </a:bodyPr>
              <a:lstStyle/>
              <a:p>
                <a:pPr algn="ctr"/>
                <a:r>
                  <a:rPr kumimoji="1" lang="en" altLang="ko-Kore-KR" sz="1200" dirty="0">
                    <a:solidFill>
                      <a:schemeClr val="tx1">
                        <a:lumMod val="65000"/>
                        <a:lumOff val="35000"/>
                      </a:schemeClr>
                    </a:solidFill>
                  </a:rPr>
                  <a:t>Lorem ipsum dolor sit amet, cum no audiam.</a:t>
                </a:r>
                <a:endParaRPr kumimoji="1" lang="ko-Kore-KR" altLang="en-US" sz="1200" dirty="0">
                  <a:solidFill>
                    <a:schemeClr val="tx1">
                      <a:lumMod val="65000"/>
                      <a:lumOff val="35000"/>
                    </a:schemeClr>
                  </a:solidFill>
                </a:endParaRPr>
              </a:p>
            </p:txBody>
          </p:sp>
        </p:grpSp>
        <p:grpSp>
          <p:nvGrpSpPr>
            <p:cNvPr id="23" name="그룹 22">
              <a:extLst>
                <a:ext uri="{FF2B5EF4-FFF2-40B4-BE49-F238E27FC236}">
                  <a16:creationId xmlns:a16="http://schemas.microsoft.com/office/drawing/2014/main" id="{B399EB8A-BCA4-4D9D-BC45-E720062B77B7}"/>
                </a:ext>
              </a:extLst>
            </p:cNvPr>
            <p:cNvGrpSpPr/>
            <p:nvPr/>
          </p:nvGrpSpPr>
          <p:grpSpPr>
            <a:xfrm>
              <a:off x="2182667" y="3914855"/>
              <a:ext cx="1332076" cy="1120860"/>
              <a:chOff x="2182666" y="1793631"/>
              <a:chExt cx="1332076" cy="1120860"/>
            </a:xfrm>
          </p:grpSpPr>
          <p:sp>
            <p:nvSpPr>
              <p:cNvPr id="24" name="TextBox 23">
                <a:extLst>
                  <a:ext uri="{FF2B5EF4-FFF2-40B4-BE49-F238E27FC236}">
                    <a16:creationId xmlns:a16="http://schemas.microsoft.com/office/drawing/2014/main" id="{02FFCBC5-83D3-4066-B113-8661AE97CDE5}"/>
                  </a:ext>
                </a:extLst>
              </p:cNvPr>
              <p:cNvSpPr txBox="1"/>
              <p:nvPr/>
            </p:nvSpPr>
            <p:spPr>
              <a:xfrm>
                <a:off x="2268412" y="1793631"/>
                <a:ext cx="1160585" cy="369332"/>
              </a:xfrm>
              <a:prstGeom prst="rect">
                <a:avLst/>
              </a:prstGeom>
              <a:noFill/>
              <a:ln>
                <a:noFill/>
              </a:ln>
            </p:spPr>
            <p:txBody>
              <a:bodyPr wrap="square" rtlCol="0">
                <a:spAutoFit/>
              </a:bodyPr>
              <a:lstStyle/>
              <a:p>
                <a:pPr algn="ctr"/>
                <a:r>
                  <a:rPr kumimoji="1" lang="en-US" altLang="ko-KR" dirty="0">
                    <a:solidFill>
                      <a:schemeClr val="accent2"/>
                    </a:solidFill>
                    <a:latin typeface="+mj-lt"/>
                  </a:rPr>
                  <a:t>03</a:t>
                </a:r>
                <a:endParaRPr kumimoji="1" lang="ko-KR" altLang="en-US" dirty="0">
                  <a:solidFill>
                    <a:schemeClr val="accent2"/>
                  </a:solidFill>
                  <a:latin typeface="+mj-lt"/>
                </a:endParaRPr>
              </a:p>
            </p:txBody>
          </p:sp>
          <p:sp>
            <p:nvSpPr>
              <p:cNvPr id="25" name="TextBox 24">
                <a:extLst>
                  <a:ext uri="{FF2B5EF4-FFF2-40B4-BE49-F238E27FC236}">
                    <a16:creationId xmlns:a16="http://schemas.microsoft.com/office/drawing/2014/main" id="{FE4991E5-8E0F-4DD7-8E2A-41A7270D2D70}"/>
                  </a:ext>
                </a:extLst>
              </p:cNvPr>
              <p:cNvSpPr txBox="1"/>
              <p:nvPr/>
            </p:nvSpPr>
            <p:spPr>
              <a:xfrm>
                <a:off x="2182666" y="2268160"/>
                <a:ext cx="1332076" cy="646331"/>
              </a:xfrm>
              <a:prstGeom prst="rect">
                <a:avLst/>
              </a:prstGeom>
              <a:noFill/>
              <a:ln>
                <a:noFill/>
              </a:ln>
            </p:spPr>
            <p:txBody>
              <a:bodyPr wrap="square" rtlCol="0">
                <a:spAutoFit/>
              </a:bodyPr>
              <a:lstStyle/>
              <a:p>
                <a:pPr algn="ctr"/>
                <a:r>
                  <a:rPr kumimoji="1" lang="en" altLang="ko-Kore-KR" sz="1200" dirty="0">
                    <a:solidFill>
                      <a:schemeClr val="tx1">
                        <a:lumMod val="65000"/>
                        <a:lumOff val="35000"/>
                      </a:schemeClr>
                    </a:solidFill>
                  </a:rPr>
                  <a:t>Lorem ipsum dolor sit amet, cum no audiam.</a:t>
                </a:r>
                <a:endParaRPr kumimoji="1" lang="ko-Kore-KR" altLang="en-US" sz="1200" dirty="0">
                  <a:solidFill>
                    <a:schemeClr val="tx1">
                      <a:lumMod val="65000"/>
                      <a:lumOff val="35000"/>
                    </a:schemeClr>
                  </a:solidFill>
                </a:endParaRPr>
              </a:p>
            </p:txBody>
          </p:sp>
        </p:grpSp>
        <p:grpSp>
          <p:nvGrpSpPr>
            <p:cNvPr id="26" name="그룹 25">
              <a:extLst>
                <a:ext uri="{FF2B5EF4-FFF2-40B4-BE49-F238E27FC236}">
                  <a16:creationId xmlns:a16="http://schemas.microsoft.com/office/drawing/2014/main" id="{4ACBFA70-E844-48A2-A6E0-5529E17AD229}"/>
                </a:ext>
              </a:extLst>
            </p:cNvPr>
            <p:cNvGrpSpPr/>
            <p:nvPr/>
          </p:nvGrpSpPr>
          <p:grpSpPr>
            <a:xfrm>
              <a:off x="4462286" y="3914855"/>
              <a:ext cx="1332076" cy="1120860"/>
              <a:chOff x="2182666" y="1793631"/>
              <a:chExt cx="1332076" cy="1120860"/>
            </a:xfrm>
          </p:grpSpPr>
          <p:sp>
            <p:nvSpPr>
              <p:cNvPr id="27" name="TextBox 26">
                <a:extLst>
                  <a:ext uri="{FF2B5EF4-FFF2-40B4-BE49-F238E27FC236}">
                    <a16:creationId xmlns:a16="http://schemas.microsoft.com/office/drawing/2014/main" id="{BE22552B-DDF3-4585-8A88-F2679B0D0FAD}"/>
                  </a:ext>
                </a:extLst>
              </p:cNvPr>
              <p:cNvSpPr txBox="1"/>
              <p:nvPr/>
            </p:nvSpPr>
            <p:spPr>
              <a:xfrm>
                <a:off x="2268412" y="1793631"/>
                <a:ext cx="1160585" cy="369332"/>
              </a:xfrm>
              <a:prstGeom prst="rect">
                <a:avLst/>
              </a:prstGeom>
              <a:noFill/>
              <a:ln>
                <a:noFill/>
              </a:ln>
            </p:spPr>
            <p:txBody>
              <a:bodyPr wrap="square" rtlCol="0">
                <a:spAutoFit/>
              </a:bodyPr>
              <a:lstStyle/>
              <a:p>
                <a:pPr algn="ctr"/>
                <a:r>
                  <a:rPr kumimoji="1" lang="en-US" altLang="ko-KR" dirty="0">
                    <a:solidFill>
                      <a:schemeClr val="accent2"/>
                    </a:solidFill>
                    <a:latin typeface="+mj-lt"/>
                  </a:rPr>
                  <a:t>04</a:t>
                </a:r>
                <a:endParaRPr kumimoji="1" lang="ko-KR" altLang="en-US" dirty="0">
                  <a:solidFill>
                    <a:schemeClr val="accent2"/>
                  </a:solidFill>
                  <a:latin typeface="+mj-lt"/>
                </a:endParaRPr>
              </a:p>
            </p:txBody>
          </p:sp>
          <p:sp>
            <p:nvSpPr>
              <p:cNvPr id="28" name="TextBox 27">
                <a:extLst>
                  <a:ext uri="{FF2B5EF4-FFF2-40B4-BE49-F238E27FC236}">
                    <a16:creationId xmlns:a16="http://schemas.microsoft.com/office/drawing/2014/main" id="{827206D9-B407-45B2-8B39-FBD2B320292A}"/>
                  </a:ext>
                </a:extLst>
              </p:cNvPr>
              <p:cNvSpPr txBox="1"/>
              <p:nvPr/>
            </p:nvSpPr>
            <p:spPr>
              <a:xfrm>
                <a:off x="2182666" y="2268160"/>
                <a:ext cx="1332076" cy="646331"/>
              </a:xfrm>
              <a:prstGeom prst="rect">
                <a:avLst/>
              </a:prstGeom>
              <a:noFill/>
              <a:ln>
                <a:noFill/>
              </a:ln>
            </p:spPr>
            <p:txBody>
              <a:bodyPr wrap="square" rtlCol="0">
                <a:spAutoFit/>
              </a:bodyPr>
              <a:lstStyle/>
              <a:p>
                <a:pPr algn="ctr"/>
                <a:r>
                  <a:rPr kumimoji="1" lang="en" altLang="ko-Kore-KR" sz="1200" dirty="0">
                    <a:solidFill>
                      <a:schemeClr val="tx1">
                        <a:lumMod val="65000"/>
                        <a:lumOff val="35000"/>
                      </a:schemeClr>
                    </a:solidFill>
                  </a:rPr>
                  <a:t>Lorem ipsum dolor sit amet, cum no audiam.</a:t>
                </a:r>
                <a:endParaRPr kumimoji="1" lang="ko-Kore-KR" altLang="en-US" sz="1200" dirty="0">
                  <a:solidFill>
                    <a:schemeClr val="tx1">
                      <a:lumMod val="65000"/>
                      <a:lumOff val="35000"/>
                    </a:schemeClr>
                  </a:solidFill>
                </a:endParaRPr>
              </a:p>
            </p:txBody>
          </p:sp>
        </p:grpSp>
      </p:grpSp>
      <p:cxnSp>
        <p:nvCxnSpPr>
          <p:cNvPr id="29" name="직선 연결선[R] 5">
            <a:extLst>
              <a:ext uri="{FF2B5EF4-FFF2-40B4-BE49-F238E27FC236}">
                <a16:creationId xmlns:a16="http://schemas.microsoft.com/office/drawing/2014/main" id="{87FC6EB1-587E-45AB-B158-9116C7C1CE95}"/>
              </a:ext>
            </a:extLst>
          </p:cNvPr>
          <p:cNvCxnSpPr/>
          <p:nvPr/>
        </p:nvCxnSpPr>
        <p:spPr>
          <a:xfrm>
            <a:off x="9588500" y="2824467"/>
            <a:ext cx="660402"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13FEF4-AE53-488F-AE26-BAA5C610FDB8}"/>
              </a:ext>
            </a:extLst>
          </p:cNvPr>
          <p:cNvSpPr txBox="1"/>
          <p:nvPr/>
        </p:nvSpPr>
        <p:spPr>
          <a:xfrm>
            <a:off x="6929343" y="3320997"/>
            <a:ext cx="3404224" cy="307777"/>
          </a:xfrm>
          <a:prstGeom prst="rect">
            <a:avLst/>
          </a:prstGeom>
          <a:noFill/>
          <a:ln>
            <a:noFill/>
          </a:ln>
        </p:spPr>
        <p:txBody>
          <a:bodyPr wrap="square" rtlCol="0">
            <a:spAutoFit/>
          </a:bodyPr>
          <a:lstStyle/>
          <a:p>
            <a:pPr algn="r"/>
            <a:r>
              <a:rPr kumimoji="1" lang="en" altLang="ko-Kore-KR" sz="1400" i="1" dirty="0">
                <a:solidFill>
                  <a:schemeClr val="accent1">
                    <a:lumMod val="60000"/>
                    <a:lumOff val="40000"/>
                  </a:schemeClr>
                </a:solidFill>
              </a:rPr>
              <a:t>Lorem ipsum dolor sit amet, cum.</a:t>
            </a:r>
            <a:endParaRPr kumimoji="1" lang="ko-Kore-KR" altLang="en-US" sz="1400" i="1" dirty="0">
              <a:solidFill>
                <a:schemeClr val="accent1">
                  <a:lumMod val="60000"/>
                  <a:lumOff val="40000"/>
                </a:schemeClr>
              </a:solidFill>
            </a:endParaRPr>
          </a:p>
        </p:txBody>
      </p:sp>
      <p:sp>
        <p:nvSpPr>
          <p:cNvPr id="33" name="TextBox 32">
            <a:extLst>
              <a:ext uri="{FF2B5EF4-FFF2-40B4-BE49-F238E27FC236}">
                <a16:creationId xmlns:a16="http://schemas.microsoft.com/office/drawing/2014/main" id="{CDAC2025-E705-4113-AA1F-703185DBFA91}"/>
              </a:ext>
            </a:extLst>
          </p:cNvPr>
          <p:cNvSpPr txBox="1"/>
          <p:nvPr/>
        </p:nvSpPr>
        <p:spPr>
          <a:xfrm>
            <a:off x="7681374" y="3773549"/>
            <a:ext cx="2652193" cy="830997"/>
          </a:xfrm>
          <a:prstGeom prst="rect">
            <a:avLst/>
          </a:prstGeom>
          <a:noFill/>
          <a:ln>
            <a:noFill/>
          </a:ln>
        </p:spPr>
        <p:txBody>
          <a:bodyPr wrap="square" rtlCol="0">
            <a:spAutoFit/>
          </a:bodyPr>
          <a:lstStyle/>
          <a:p>
            <a:pPr algn="r"/>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endParaRPr kumimoji="1" lang="ko-Kore-KR" altLang="en-US" sz="1200" dirty="0">
              <a:solidFill>
                <a:schemeClr val="tx1">
                  <a:lumMod val="65000"/>
                  <a:lumOff val="35000"/>
                </a:schemeClr>
              </a:solidFill>
            </a:endParaRPr>
          </a:p>
        </p:txBody>
      </p:sp>
    </p:spTree>
    <p:extLst>
      <p:ext uri="{BB962C8B-B14F-4D97-AF65-F5344CB8AC3E}">
        <p14:creationId xmlns:p14="http://schemas.microsoft.com/office/powerpoint/2010/main" val="1993385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개체 틀 4">
            <a:extLst>
              <a:ext uri="{FF2B5EF4-FFF2-40B4-BE49-F238E27FC236}">
                <a16:creationId xmlns:a16="http://schemas.microsoft.com/office/drawing/2014/main" id="{58131B90-69AC-4436-B787-FFA3A393D44A}"/>
              </a:ext>
            </a:extLst>
          </p:cNvPr>
          <p:cNvPicPr>
            <a:picLocks noGrp="1" noChangeAspect="1"/>
          </p:cNvPicPr>
          <p:nvPr>
            <p:ph type="pic" sz="quarter" idx="10"/>
          </p:nvPr>
        </p:nvPicPr>
        <p:blipFill>
          <a:blip r:embed="rId2"/>
          <a:srcRect t="26882" b="26882"/>
          <a:stretch>
            <a:fillRect/>
          </a:stretch>
        </p:blipFill>
        <p:spPr/>
      </p:pic>
      <p:sp>
        <p:nvSpPr>
          <p:cNvPr id="3" name="제목 2">
            <a:extLst>
              <a:ext uri="{FF2B5EF4-FFF2-40B4-BE49-F238E27FC236}">
                <a16:creationId xmlns:a16="http://schemas.microsoft.com/office/drawing/2014/main" id="{3B0B9D11-3903-4CFE-BD37-3E4BAF3584C7}"/>
              </a:ext>
            </a:extLst>
          </p:cNvPr>
          <p:cNvSpPr>
            <a:spLocks noGrp="1"/>
          </p:cNvSpPr>
          <p:nvPr>
            <p:ph type="title"/>
          </p:nvPr>
        </p:nvSpPr>
        <p:spPr>
          <a:xfrm>
            <a:off x="5591294" y="1296259"/>
            <a:ext cx="4629337" cy="1204591"/>
          </a:xfrm>
        </p:spPr>
        <p:txBody>
          <a:bodyPr>
            <a:normAutofit/>
          </a:bodyPr>
          <a:lstStyle/>
          <a:p>
            <a:pPr algn="l"/>
            <a:r>
              <a:rPr lang="en-US" altLang="ko-KR" dirty="0"/>
              <a:t>Basic</a:t>
            </a:r>
            <a:br>
              <a:rPr lang="en-US" altLang="ko-KR" dirty="0"/>
            </a:br>
            <a:r>
              <a:rPr lang="en-US" altLang="ko-KR" dirty="0"/>
              <a:t>Horizontal Chart</a:t>
            </a:r>
            <a:endParaRPr lang="ko-KR" altLang="en-US" dirty="0"/>
          </a:p>
        </p:txBody>
      </p:sp>
      <p:sp>
        <p:nvSpPr>
          <p:cNvPr id="6" name="TextBox 5">
            <a:extLst>
              <a:ext uri="{FF2B5EF4-FFF2-40B4-BE49-F238E27FC236}">
                <a16:creationId xmlns:a16="http://schemas.microsoft.com/office/drawing/2014/main" id="{47A65547-A1BA-4F3E-89C6-628855BBE4D1}"/>
              </a:ext>
            </a:extLst>
          </p:cNvPr>
          <p:cNvSpPr txBox="1"/>
          <p:nvPr/>
        </p:nvSpPr>
        <p:spPr>
          <a:xfrm>
            <a:off x="5771671" y="4821053"/>
            <a:ext cx="2655908" cy="276999"/>
          </a:xfrm>
          <a:prstGeom prst="rect">
            <a:avLst/>
          </a:prstGeom>
          <a:noFill/>
          <a:ln>
            <a:noFill/>
          </a:ln>
        </p:spPr>
        <p:txBody>
          <a:bodyPr wrap="square" rtlCol="0">
            <a:spAutoFit/>
          </a:bodyPr>
          <a:lstStyle>
            <a:defPPr>
              <a:defRPr lang="ko-KR"/>
            </a:defPPr>
            <a:lvl1pPr>
              <a:defRPr kumimoji="1" sz="1200" b="1">
                <a:solidFill>
                  <a:schemeClr val="accent1">
                    <a:lumMod val="60000"/>
                    <a:lumOff val="40000"/>
                  </a:schemeClr>
                </a:solidFill>
              </a:defRPr>
            </a:lvl1pPr>
          </a:lstStyle>
          <a:p>
            <a:r>
              <a:rPr lang="en-US" altLang="x-none" dirty="0"/>
              <a:t>#Insert your subtitle here.</a:t>
            </a:r>
            <a:endParaRPr lang="x-none" altLang="en-US" dirty="0"/>
          </a:p>
        </p:txBody>
      </p:sp>
      <p:sp>
        <p:nvSpPr>
          <p:cNvPr id="7" name="TextBox 6">
            <a:extLst>
              <a:ext uri="{FF2B5EF4-FFF2-40B4-BE49-F238E27FC236}">
                <a16:creationId xmlns:a16="http://schemas.microsoft.com/office/drawing/2014/main" id="{0958C682-71E0-4D80-B4D1-60B4DB127847}"/>
              </a:ext>
            </a:extLst>
          </p:cNvPr>
          <p:cNvSpPr txBox="1"/>
          <p:nvPr/>
        </p:nvSpPr>
        <p:spPr>
          <a:xfrm>
            <a:off x="5771671" y="5074862"/>
            <a:ext cx="5288180" cy="461665"/>
          </a:xfrm>
          <a:prstGeom prst="rect">
            <a:avLst/>
          </a:prstGeom>
          <a:noFill/>
          <a:ln>
            <a:noFill/>
          </a:ln>
        </p:spPr>
        <p:txBody>
          <a:bodyPr wrap="square" rtlCol="0">
            <a:spAutoFit/>
          </a:bodyPr>
          <a:lstStyle/>
          <a:p>
            <a:r>
              <a:rPr kumimoji="1" lang="en-US" altLang="x-none" sz="1200" dirty="0">
                <a:solidFill>
                  <a:schemeClr val="tx1">
                    <a:lumMod val="65000"/>
                    <a:lumOff val="35000"/>
                  </a:schemeClr>
                </a:solidFill>
              </a:rPr>
              <a:t>Lorem ipsum dolor sit </a:t>
            </a:r>
            <a:r>
              <a:rPr kumimoji="1" lang="en-US" altLang="x-none" sz="1200" dirty="0" err="1">
                <a:solidFill>
                  <a:schemeClr val="tx1">
                    <a:lumMod val="65000"/>
                    <a:lumOff val="35000"/>
                  </a:schemeClr>
                </a:solidFill>
              </a:rPr>
              <a:t>amet</a:t>
            </a:r>
            <a:r>
              <a:rPr kumimoji="1" lang="en-US" altLang="x-none" sz="1200" dirty="0">
                <a:solidFill>
                  <a:schemeClr val="tx1">
                    <a:lumMod val="65000"/>
                    <a:lumOff val="35000"/>
                  </a:schemeClr>
                </a:solidFill>
              </a:rPr>
              <a:t>, vide </a:t>
            </a:r>
            <a:r>
              <a:rPr kumimoji="1" lang="en-US" altLang="x-none" sz="1200" dirty="0" err="1">
                <a:solidFill>
                  <a:schemeClr val="tx1">
                    <a:lumMod val="65000"/>
                    <a:lumOff val="35000"/>
                  </a:schemeClr>
                </a:solidFill>
              </a:rPr>
              <a:t>nonumy</a:t>
            </a:r>
            <a:r>
              <a:rPr kumimoji="1" lang="en-US" altLang="x-none" sz="1200" dirty="0">
                <a:solidFill>
                  <a:schemeClr val="tx1">
                    <a:lumMod val="65000"/>
                    <a:lumOff val="35000"/>
                  </a:schemeClr>
                </a:solidFill>
              </a:rPr>
              <a:t> </a:t>
            </a:r>
            <a:r>
              <a:rPr kumimoji="1" lang="en-US" altLang="x-none" sz="1200" dirty="0" err="1">
                <a:solidFill>
                  <a:schemeClr val="tx1">
                    <a:lumMod val="65000"/>
                    <a:lumOff val="35000"/>
                  </a:schemeClr>
                </a:solidFill>
              </a:rPr>
              <a:t>nam</a:t>
            </a:r>
            <a:r>
              <a:rPr kumimoji="1" lang="en-US" altLang="x-none" sz="1200" dirty="0">
                <a:solidFill>
                  <a:schemeClr val="tx1">
                    <a:lumMod val="65000"/>
                    <a:lumOff val="35000"/>
                  </a:schemeClr>
                </a:solidFill>
              </a:rPr>
              <a:t> ex, </a:t>
            </a:r>
            <a:r>
              <a:rPr kumimoji="1" lang="en-US" altLang="x-none" sz="1200" dirty="0" err="1">
                <a:solidFill>
                  <a:schemeClr val="tx1">
                    <a:lumMod val="65000"/>
                    <a:lumOff val="35000"/>
                  </a:schemeClr>
                </a:solidFill>
              </a:rPr>
              <a:t>ut</a:t>
            </a:r>
            <a:r>
              <a:rPr kumimoji="1" lang="en-US" altLang="x-none" sz="1200" dirty="0">
                <a:solidFill>
                  <a:schemeClr val="tx1">
                    <a:lumMod val="65000"/>
                    <a:lumOff val="35000"/>
                  </a:schemeClr>
                </a:solidFill>
              </a:rPr>
              <a:t> </a:t>
            </a:r>
            <a:r>
              <a:rPr kumimoji="1" lang="en-US" altLang="x-none" sz="1200" dirty="0" err="1">
                <a:solidFill>
                  <a:schemeClr val="tx1">
                    <a:lumMod val="65000"/>
                    <a:lumOff val="35000"/>
                  </a:schemeClr>
                </a:solidFill>
              </a:rPr>
              <a:t>corrumpit</a:t>
            </a:r>
            <a:r>
              <a:rPr kumimoji="1" lang="en-US" altLang="x-none" sz="1200" dirty="0">
                <a:solidFill>
                  <a:schemeClr val="tx1">
                    <a:lumMod val="65000"/>
                    <a:lumOff val="35000"/>
                  </a:schemeClr>
                </a:solidFill>
              </a:rPr>
              <a:t> </a:t>
            </a:r>
            <a:r>
              <a:rPr kumimoji="1" lang="en-US" altLang="x-none" sz="1200" dirty="0" err="1">
                <a:solidFill>
                  <a:schemeClr val="tx1">
                    <a:lumMod val="65000"/>
                    <a:lumOff val="35000"/>
                  </a:schemeClr>
                </a:solidFill>
              </a:rPr>
              <a:t>splendide</a:t>
            </a:r>
            <a:r>
              <a:rPr kumimoji="1" lang="en-US" altLang="x-none" sz="1200" dirty="0">
                <a:solidFill>
                  <a:schemeClr val="tx1">
                    <a:lumMod val="65000"/>
                    <a:lumOff val="35000"/>
                  </a:schemeClr>
                </a:solidFill>
              </a:rPr>
              <a:t> </a:t>
            </a:r>
            <a:r>
              <a:rPr kumimoji="1" lang="en-US" altLang="x-none" sz="1200" dirty="0" err="1">
                <a:solidFill>
                  <a:schemeClr val="tx1">
                    <a:lumMod val="65000"/>
                    <a:lumOff val="35000"/>
                  </a:schemeClr>
                </a:solidFill>
              </a:rPr>
              <a:t>expetendis</a:t>
            </a:r>
            <a:r>
              <a:rPr kumimoji="1" lang="en-US" altLang="x-none" sz="1200" dirty="0">
                <a:solidFill>
                  <a:schemeClr val="tx1">
                    <a:lumMod val="65000"/>
                    <a:lumOff val="35000"/>
                  </a:schemeClr>
                </a:solidFill>
              </a:rPr>
              <a:t> </a:t>
            </a:r>
            <a:r>
              <a:rPr kumimoji="1" lang="en-US" altLang="x-none" sz="1200" dirty="0" err="1">
                <a:solidFill>
                  <a:schemeClr val="tx1">
                    <a:lumMod val="65000"/>
                    <a:lumOff val="35000"/>
                  </a:schemeClr>
                </a:solidFill>
              </a:rPr>
              <a:t>eam</a:t>
            </a:r>
            <a:r>
              <a:rPr kumimoji="1" lang="en-US" altLang="x-none" sz="1200" dirty="0">
                <a:solidFill>
                  <a:schemeClr val="tx1">
                    <a:lumMod val="65000"/>
                    <a:lumOff val="35000"/>
                  </a:schemeClr>
                </a:solidFill>
              </a:rPr>
              <a:t>, </a:t>
            </a:r>
            <a:r>
              <a:rPr kumimoji="1" lang="en-US" altLang="x-none" sz="1200" dirty="0" err="1">
                <a:solidFill>
                  <a:schemeClr val="tx1">
                    <a:lumMod val="65000"/>
                    <a:lumOff val="35000"/>
                  </a:schemeClr>
                </a:solidFill>
              </a:rPr>
              <a:t>ferri</a:t>
            </a:r>
            <a:r>
              <a:rPr kumimoji="1" lang="en-US" altLang="x-none" sz="1200" dirty="0">
                <a:solidFill>
                  <a:schemeClr val="tx1">
                    <a:lumMod val="65000"/>
                    <a:lumOff val="35000"/>
                  </a:schemeClr>
                </a:solidFill>
              </a:rPr>
              <a:t> </a:t>
            </a:r>
            <a:r>
              <a:rPr kumimoji="1" lang="en-US" altLang="x-none" sz="1200" dirty="0" err="1">
                <a:solidFill>
                  <a:schemeClr val="tx1">
                    <a:lumMod val="65000"/>
                    <a:lumOff val="35000"/>
                  </a:schemeClr>
                </a:solidFill>
              </a:rPr>
              <a:t>habeo</a:t>
            </a:r>
            <a:r>
              <a:rPr kumimoji="1" lang="en-US" altLang="x-none" sz="1200" dirty="0">
                <a:solidFill>
                  <a:schemeClr val="tx1">
                    <a:lumMod val="65000"/>
                    <a:lumOff val="35000"/>
                  </a:schemeClr>
                </a:solidFill>
              </a:rPr>
              <a:t> libris vim at. </a:t>
            </a:r>
            <a:r>
              <a:rPr kumimoji="1" lang="en-US" altLang="x-none" sz="1200" dirty="0" err="1">
                <a:solidFill>
                  <a:schemeClr val="tx1">
                    <a:lumMod val="65000"/>
                    <a:lumOff val="35000"/>
                  </a:schemeClr>
                </a:solidFill>
              </a:rPr>
              <a:t>Fastidii</a:t>
            </a:r>
            <a:r>
              <a:rPr kumimoji="1" lang="en-US" altLang="x-none" sz="1200" dirty="0">
                <a:solidFill>
                  <a:schemeClr val="tx1">
                    <a:lumMod val="65000"/>
                    <a:lumOff val="35000"/>
                  </a:schemeClr>
                </a:solidFill>
              </a:rPr>
              <a:t> </a:t>
            </a:r>
            <a:r>
              <a:rPr kumimoji="1" lang="en-US" altLang="x-none" sz="1200" dirty="0" err="1">
                <a:solidFill>
                  <a:schemeClr val="tx1">
                    <a:lumMod val="65000"/>
                    <a:lumOff val="35000"/>
                  </a:schemeClr>
                </a:solidFill>
              </a:rPr>
              <a:t>scriptorem</a:t>
            </a:r>
            <a:r>
              <a:rPr kumimoji="1" lang="en-US" altLang="x-none" sz="1200" dirty="0">
                <a:solidFill>
                  <a:schemeClr val="tx1">
                    <a:lumMod val="65000"/>
                    <a:lumOff val="35000"/>
                  </a:schemeClr>
                </a:solidFill>
              </a:rPr>
              <a:t> </a:t>
            </a:r>
            <a:r>
              <a:rPr kumimoji="1" lang="en-US" altLang="x-none" sz="1200" dirty="0" err="1">
                <a:solidFill>
                  <a:schemeClr val="tx1">
                    <a:lumMod val="65000"/>
                    <a:lumOff val="35000"/>
                  </a:schemeClr>
                </a:solidFill>
              </a:rPr>
              <a:t>te</a:t>
            </a:r>
            <a:r>
              <a:rPr kumimoji="1" lang="en-US" altLang="x-none" sz="1200" dirty="0">
                <a:solidFill>
                  <a:schemeClr val="tx1">
                    <a:lumMod val="65000"/>
                    <a:lumOff val="35000"/>
                  </a:schemeClr>
                </a:solidFill>
              </a:rPr>
              <a:t> quo. </a:t>
            </a:r>
          </a:p>
        </p:txBody>
      </p:sp>
      <p:sp>
        <p:nvSpPr>
          <p:cNvPr id="8" name="TextBox 7">
            <a:extLst>
              <a:ext uri="{FF2B5EF4-FFF2-40B4-BE49-F238E27FC236}">
                <a16:creationId xmlns:a16="http://schemas.microsoft.com/office/drawing/2014/main" id="{35A8C39B-11B4-48C2-8259-6C8DE614BFB7}"/>
              </a:ext>
            </a:extLst>
          </p:cNvPr>
          <p:cNvSpPr txBox="1"/>
          <p:nvPr/>
        </p:nvSpPr>
        <p:spPr>
          <a:xfrm>
            <a:off x="5591295" y="3532738"/>
            <a:ext cx="2655908" cy="369332"/>
          </a:xfrm>
          <a:prstGeom prst="rect">
            <a:avLst/>
          </a:prstGeom>
          <a:noFill/>
          <a:ln>
            <a:noFill/>
          </a:ln>
        </p:spPr>
        <p:txBody>
          <a:bodyPr wrap="square" rtlCol="0">
            <a:spAutoFit/>
          </a:bodyPr>
          <a:lstStyle/>
          <a:p>
            <a:r>
              <a:rPr kumimoji="1" lang="en-US" altLang="x-none" dirty="0">
                <a:latin typeface="+mj-lt"/>
              </a:rPr>
              <a:t>55%</a:t>
            </a:r>
            <a:endParaRPr kumimoji="1" lang="x-none" altLang="en-US" dirty="0">
              <a:latin typeface="+mj-lt"/>
            </a:endParaRPr>
          </a:p>
        </p:txBody>
      </p:sp>
      <p:sp>
        <p:nvSpPr>
          <p:cNvPr id="9" name="TextBox 8">
            <a:extLst>
              <a:ext uri="{FF2B5EF4-FFF2-40B4-BE49-F238E27FC236}">
                <a16:creationId xmlns:a16="http://schemas.microsoft.com/office/drawing/2014/main" id="{1D6D8A13-F67D-4100-A540-D0F79D670A9B}"/>
              </a:ext>
            </a:extLst>
          </p:cNvPr>
          <p:cNvSpPr txBox="1"/>
          <p:nvPr/>
        </p:nvSpPr>
        <p:spPr>
          <a:xfrm>
            <a:off x="5591296" y="3909698"/>
            <a:ext cx="1589430" cy="461665"/>
          </a:xfrm>
          <a:prstGeom prst="rect">
            <a:avLst/>
          </a:prstGeom>
          <a:noFill/>
          <a:ln>
            <a:noFill/>
          </a:ln>
        </p:spPr>
        <p:txBody>
          <a:bodyPr wrap="square" rtlCol="0">
            <a:spAutoFit/>
          </a:bodyPr>
          <a:lstStyle/>
          <a:p>
            <a:r>
              <a:rPr kumimoji="1" lang="en-US" altLang="x-none" sz="1200" dirty="0">
                <a:solidFill>
                  <a:schemeClr val="tx1">
                    <a:lumMod val="65000"/>
                    <a:lumOff val="35000"/>
                  </a:schemeClr>
                </a:solidFill>
              </a:rPr>
              <a:t>Lorem ipsum dolor sit </a:t>
            </a:r>
            <a:r>
              <a:rPr kumimoji="1" lang="en-US" altLang="x-none" sz="1200" dirty="0" err="1">
                <a:solidFill>
                  <a:schemeClr val="tx1">
                    <a:lumMod val="65000"/>
                    <a:lumOff val="35000"/>
                  </a:schemeClr>
                </a:solidFill>
              </a:rPr>
              <a:t>ametex</a:t>
            </a:r>
            <a:r>
              <a:rPr kumimoji="1" lang="en-US" altLang="x-none" sz="1200" dirty="0">
                <a:solidFill>
                  <a:schemeClr val="tx1">
                    <a:lumMod val="65000"/>
                    <a:lumOff val="35000"/>
                  </a:schemeClr>
                </a:solidFill>
              </a:rPr>
              <a:t>, </a:t>
            </a:r>
            <a:r>
              <a:rPr kumimoji="1" lang="en-US" altLang="x-none" sz="1200" dirty="0" err="1">
                <a:solidFill>
                  <a:schemeClr val="tx1">
                    <a:lumMod val="65000"/>
                    <a:lumOff val="35000"/>
                  </a:schemeClr>
                </a:solidFill>
              </a:rPr>
              <a:t>ut</a:t>
            </a:r>
            <a:r>
              <a:rPr kumimoji="1" lang="en-US" altLang="x-none" sz="1200" dirty="0">
                <a:solidFill>
                  <a:schemeClr val="tx1">
                    <a:lumMod val="65000"/>
                    <a:lumOff val="35000"/>
                  </a:schemeClr>
                </a:solidFill>
              </a:rPr>
              <a:t> </a:t>
            </a:r>
            <a:r>
              <a:rPr kumimoji="1" lang="en-US" altLang="x-none" sz="1200" dirty="0" err="1">
                <a:solidFill>
                  <a:schemeClr val="tx1">
                    <a:lumMod val="65000"/>
                    <a:lumOff val="35000"/>
                  </a:schemeClr>
                </a:solidFill>
              </a:rPr>
              <a:t>corrumpit</a:t>
            </a:r>
            <a:r>
              <a:rPr kumimoji="1" lang="en-US" altLang="x-none" sz="1200" dirty="0">
                <a:solidFill>
                  <a:schemeClr val="tx1">
                    <a:lumMod val="65000"/>
                    <a:lumOff val="35000"/>
                  </a:schemeClr>
                </a:solidFill>
              </a:rPr>
              <a:t>.</a:t>
            </a:r>
          </a:p>
        </p:txBody>
      </p:sp>
      <p:sp>
        <p:nvSpPr>
          <p:cNvPr id="10" name="직사각형 9">
            <a:extLst>
              <a:ext uri="{FF2B5EF4-FFF2-40B4-BE49-F238E27FC236}">
                <a16:creationId xmlns:a16="http://schemas.microsoft.com/office/drawing/2014/main" id="{AE7D3A51-8F07-4B81-8F44-4BE5199F171D}"/>
              </a:ext>
            </a:extLst>
          </p:cNvPr>
          <p:cNvSpPr/>
          <p:nvPr/>
        </p:nvSpPr>
        <p:spPr>
          <a:xfrm>
            <a:off x="5591295" y="2853730"/>
            <a:ext cx="5468556" cy="5632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a16="http://schemas.microsoft.com/office/drawing/2014/main" id="{E37CE0B3-0711-41FE-BA00-1494B1636B4C}"/>
              </a:ext>
            </a:extLst>
          </p:cNvPr>
          <p:cNvSpPr/>
          <p:nvPr/>
        </p:nvSpPr>
        <p:spPr>
          <a:xfrm>
            <a:off x="5591295" y="2853730"/>
            <a:ext cx="3290908" cy="56327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solidFill>
                <a:schemeClr val="tx2"/>
              </a:solidFill>
            </a:endParaRPr>
          </a:p>
        </p:txBody>
      </p:sp>
      <p:sp>
        <p:nvSpPr>
          <p:cNvPr id="13" name="TextBox 12">
            <a:extLst>
              <a:ext uri="{FF2B5EF4-FFF2-40B4-BE49-F238E27FC236}">
                <a16:creationId xmlns:a16="http://schemas.microsoft.com/office/drawing/2014/main" id="{0AC43298-B5BB-4AE7-A47E-72FD76E2F9CC}"/>
              </a:ext>
            </a:extLst>
          </p:cNvPr>
          <p:cNvSpPr txBox="1"/>
          <p:nvPr/>
        </p:nvSpPr>
        <p:spPr>
          <a:xfrm>
            <a:off x="9761879" y="3909698"/>
            <a:ext cx="1589430" cy="461665"/>
          </a:xfrm>
          <a:prstGeom prst="rect">
            <a:avLst/>
          </a:prstGeom>
          <a:noFill/>
          <a:ln>
            <a:noFill/>
          </a:ln>
        </p:spPr>
        <p:txBody>
          <a:bodyPr wrap="square" rtlCol="0">
            <a:spAutoFit/>
          </a:bodyPr>
          <a:lstStyle/>
          <a:p>
            <a:r>
              <a:rPr kumimoji="1" lang="en-US" altLang="x-none" sz="1200" dirty="0">
                <a:solidFill>
                  <a:schemeClr val="tx1">
                    <a:lumMod val="65000"/>
                    <a:lumOff val="35000"/>
                  </a:schemeClr>
                </a:solidFill>
              </a:rPr>
              <a:t>Lorem ipsum dolor sit </a:t>
            </a:r>
            <a:r>
              <a:rPr kumimoji="1" lang="en-US" altLang="x-none" sz="1200" dirty="0" err="1">
                <a:solidFill>
                  <a:schemeClr val="tx1">
                    <a:lumMod val="65000"/>
                    <a:lumOff val="35000"/>
                  </a:schemeClr>
                </a:solidFill>
              </a:rPr>
              <a:t>amet</a:t>
            </a:r>
            <a:r>
              <a:rPr kumimoji="1" lang="en-US" altLang="x-none" sz="1200" dirty="0">
                <a:solidFill>
                  <a:schemeClr val="tx1">
                    <a:lumMod val="65000"/>
                    <a:lumOff val="35000"/>
                  </a:schemeClr>
                </a:solidFill>
              </a:rPr>
              <a:t> vide </a:t>
            </a:r>
            <a:r>
              <a:rPr kumimoji="1" lang="en-US" altLang="x-none" sz="1200" dirty="0" err="1">
                <a:solidFill>
                  <a:schemeClr val="tx1">
                    <a:lumMod val="65000"/>
                    <a:lumOff val="35000"/>
                  </a:schemeClr>
                </a:solidFill>
              </a:rPr>
              <a:t>nonumy</a:t>
            </a:r>
            <a:r>
              <a:rPr kumimoji="1" lang="en-US" altLang="x-none" sz="1200" dirty="0">
                <a:solidFill>
                  <a:schemeClr val="tx1">
                    <a:lumMod val="65000"/>
                    <a:lumOff val="35000"/>
                  </a:schemeClr>
                </a:solidFill>
              </a:rPr>
              <a:t>.</a:t>
            </a:r>
          </a:p>
        </p:txBody>
      </p:sp>
      <p:sp>
        <p:nvSpPr>
          <p:cNvPr id="16" name="TextBox 15">
            <a:extLst>
              <a:ext uri="{FF2B5EF4-FFF2-40B4-BE49-F238E27FC236}">
                <a16:creationId xmlns:a16="http://schemas.microsoft.com/office/drawing/2014/main" id="{E58B9045-444A-4315-8C11-8A11254AEE6C}"/>
              </a:ext>
            </a:extLst>
          </p:cNvPr>
          <p:cNvSpPr txBox="1"/>
          <p:nvPr/>
        </p:nvSpPr>
        <p:spPr>
          <a:xfrm>
            <a:off x="9761879" y="3536037"/>
            <a:ext cx="1372846" cy="369332"/>
          </a:xfrm>
          <a:prstGeom prst="rect">
            <a:avLst/>
          </a:prstGeom>
          <a:noFill/>
          <a:ln>
            <a:noFill/>
          </a:ln>
        </p:spPr>
        <p:txBody>
          <a:bodyPr wrap="square" rtlCol="0">
            <a:spAutoFit/>
          </a:bodyPr>
          <a:lstStyle/>
          <a:p>
            <a:r>
              <a:rPr kumimoji="1" lang="en-US" altLang="x-none" dirty="0">
                <a:latin typeface="+mj-lt"/>
              </a:rPr>
              <a:t>30%</a:t>
            </a:r>
            <a:endParaRPr kumimoji="1" lang="x-none" altLang="en-US" dirty="0">
              <a:latin typeface="+mj-lt"/>
            </a:endParaRPr>
          </a:p>
        </p:txBody>
      </p:sp>
      <p:cxnSp>
        <p:nvCxnSpPr>
          <p:cNvPr id="14" name="직선 연결선[R] 2">
            <a:extLst>
              <a:ext uri="{FF2B5EF4-FFF2-40B4-BE49-F238E27FC236}">
                <a16:creationId xmlns:a16="http://schemas.microsoft.com/office/drawing/2014/main" id="{7C82CBBF-475F-401D-BF39-5F1CB7F47DF5}"/>
              </a:ext>
            </a:extLst>
          </p:cNvPr>
          <p:cNvCxnSpPr>
            <a:cxnSpLocks/>
          </p:cNvCxnSpPr>
          <p:nvPr/>
        </p:nvCxnSpPr>
        <p:spPr>
          <a:xfrm flipV="1">
            <a:off x="5589696" y="4903387"/>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73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descr="유리, 음식이(가) 표시된 사진&#10;&#10;자동 생성된 설명">
            <a:extLst>
              <a:ext uri="{FF2B5EF4-FFF2-40B4-BE49-F238E27FC236}">
                <a16:creationId xmlns:a16="http://schemas.microsoft.com/office/drawing/2014/main" id="{218C33D0-7E84-4938-9315-5DA737D87F7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6" r="186"/>
          <a:stretch>
            <a:fillRect/>
          </a:stretch>
        </p:blipFill>
        <p:spPr>
          <a:xfrm>
            <a:off x="101600" y="0"/>
            <a:ext cx="12192000" cy="6858000"/>
          </a:xfrm>
          <a:solidFill>
            <a:schemeClr val="accent2"/>
          </a:solidFill>
        </p:spPr>
      </p:pic>
      <p:sp>
        <p:nvSpPr>
          <p:cNvPr id="17" name="TextBox 16">
            <a:extLst>
              <a:ext uri="{FF2B5EF4-FFF2-40B4-BE49-F238E27FC236}">
                <a16:creationId xmlns:a16="http://schemas.microsoft.com/office/drawing/2014/main" id="{57E2D8FB-EC32-4F11-8543-D43B40B10FA0}"/>
              </a:ext>
            </a:extLst>
          </p:cNvPr>
          <p:cNvSpPr txBox="1"/>
          <p:nvPr/>
        </p:nvSpPr>
        <p:spPr>
          <a:xfrm>
            <a:off x="6777516" y="238240"/>
            <a:ext cx="5026660" cy="798680"/>
          </a:xfrm>
          <a:prstGeom prst="rect">
            <a:avLst/>
          </a:prstGeom>
          <a:noFill/>
        </p:spPr>
        <p:txBody>
          <a:bodyPr wrap="square" rtlCol="0">
            <a:spAutoFit/>
          </a:bodyPr>
          <a:lstStyle/>
          <a:p>
            <a:pPr algn="ctr">
              <a:lnSpc>
                <a:spcPct val="80000"/>
              </a:lnSpc>
            </a:pPr>
            <a:r>
              <a:rPr lang="en-US" altLang="ko-KR" sz="5400" spc="-150" dirty="0">
                <a:solidFill>
                  <a:schemeClr val="accent1">
                    <a:lumMod val="40000"/>
                    <a:lumOff val="60000"/>
                  </a:schemeClr>
                </a:solidFill>
                <a:latin typeface="Lucida Calligraphy" panose="03010101010101010101" pitchFamily="66" charset="77"/>
              </a:rPr>
              <a:t>Inspiration</a:t>
            </a:r>
            <a:endParaRPr lang="ko-KR" altLang="en-US" sz="5400" spc="-150" dirty="0">
              <a:solidFill>
                <a:schemeClr val="accent1">
                  <a:lumMod val="40000"/>
                  <a:lumOff val="60000"/>
                </a:schemeClr>
              </a:solidFill>
              <a:latin typeface="Lucida Calligraphy" panose="03010101010101010101" pitchFamily="66" charset="77"/>
            </a:endParaRPr>
          </a:p>
        </p:txBody>
      </p:sp>
      <p:sp>
        <p:nvSpPr>
          <p:cNvPr id="19" name="TextBox 18">
            <a:extLst>
              <a:ext uri="{FF2B5EF4-FFF2-40B4-BE49-F238E27FC236}">
                <a16:creationId xmlns:a16="http://schemas.microsoft.com/office/drawing/2014/main" id="{6B0C0F52-1BF2-4DF9-8E9E-F87CB07887E6}"/>
              </a:ext>
            </a:extLst>
          </p:cNvPr>
          <p:cNvSpPr txBox="1"/>
          <p:nvPr/>
        </p:nvSpPr>
        <p:spPr>
          <a:xfrm>
            <a:off x="7302500" y="1181544"/>
            <a:ext cx="4428913" cy="5931239"/>
          </a:xfrm>
          <a:prstGeom prst="rect">
            <a:avLst/>
          </a:prstGeom>
          <a:noFill/>
        </p:spPr>
        <p:txBody>
          <a:bodyPr wrap="square" rtlCol="0">
            <a:spAutoFit/>
          </a:bodyPr>
          <a:lstStyle/>
          <a:p>
            <a:pPr>
              <a:lnSpc>
                <a:spcPct val="170000"/>
              </a:lnSpc>
            </a:pPr>
            <a:r>
              <a:rPr lang="da-DK" altLang="ko-KR" sz="1500" dirty="0">
                <a:solidFill>
                  <a:schemeClr val="accent6"/>
                </a:solidFill>
              </a:rPr>
              <a:t>We, as wine enthusiasts, chose to embark on this project on wine quality because wine has a unique ability to bring people together and create unforgettable experiences. From its rich history and cultural significance to its complex flavors and aromas, wine is more than just a beverage - it is an art form that has been perfected over centuries. By studying the various factors that contribute to wine quality, we hope to deepen our understanding of this fascinating subject and share our knowledge with others. Through our project, we aim to inspire a greater appreciation for the craftsmanship and dedication of producing high-quality wine and encourage others to explore the world of wine for themselves.</a:t>
            </a:r>
          </a:p>
          <a:p>
            <a:pPr>
              <a:lnSpc>
                <a:spcPct val="170000"/>
              </a:lnSpc>
            </a:pPr>
            <a:endParaRPr lang="da-DK" altLang="ko-KR" sz="1500" dirty="0">
              <a:solidFill>
                <a:schemeClr val="accent6"/>
              </a:solidFill>
            </a:endParaRPr>
          </a:p>
        </p:txBody>
      </p:sp>
      <p:cxnSp>
        <p:nvCxnSpPr>
          <p:cNvPr id="18" name="직선 연결선 17">
            <a:extLst>
              <a:ext uri="{FF2B5EF4-FFF2-40B4-BE49-F238E27FC236}">
                <a16:creationId xmlns:a16="http://schemas.microsoft.com/office/drawing/2014/main" id="{EB1682E7-B4C6-464A-B52B-3D46BD809625}"/>
              </a:ext>
            </a:extLst>
          </p:cNvPr>
          <p:cNvCxnSpPr>
            <a:cxnSpLocks/>
          </p:cNvCxnSpPr>
          <p:nvPr/>
        </p:nvCxnSpPr>
        <p:spPr>
          <a:xfrm flipH="1">
            <a:off x="7302500" y="1036920"/>
            <a:ext cx="39243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260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D39D5C-4364-4D20-B446-391E482A3119}"/>
              </a:ext>
            </a:extLst>
          </p:cNvPr>
          <p:cNvSpPr>
            <a:spLocks noGrp="1"/>
          </p:cNvSpPr>
          <p:nvPr>
            <p:ph type="title"/>
          </p:nvPr>
        </p:nvSpPr>
        <p:spPr>
          <a:xfrm>
            <a:off x="6670927" y="1911410"/>
            <a:ext cx="4584105" cy="1480146"/>
          </a:xfrm>
        </p:spPr>
        <p:txBody>
          <a:bodyPr/>
          <a:lstStyle/>
          <a:p>
            <a:pPr algn="l"/>
            <a:r>
              <a:rPr lang="en-US" altLang="ko-KR" dirty="0"/>
              <a:t>Triangle Cycle</a:t>
            </a:r>
            <a:endParaRPr lang="ko-KR" altLang="en-US" dirty="0"/>
          </a:p>
        </p:txBody>
      </p:sp>
      <p:sp>
        <p:nvSpPr>
          <p:cNvPr id="3" name="Freeform 5">
            <a:extLst>
              <a:ext uri="{FF2B5EF4-FFF2-40B4-BE49-F238E27FC236}">
                <a16:creationId xmlns:a16="http://schemas.microsoft.com/office/drawing/2014/main" id="{C1E4AC89-4C6D-43D4-BFF4-7894BD6153F8}"/>
              </a:ext>
            </a:extLst>
          </p:cNvPr>
          <p:cNvSpPr>
            <a:spLocks/>
          </p:cNvSpPr>
          <p:nvPr/>
        </p:nvSpPr>
        <p:spPr bwMode="auto">
          <a:xfrm>
            <a:off x="3463163" y="1507792"/>
            <a:ext cx="2235879" cy="3654318"/>
          </a:xfrm>
          <a:custGeom>
            <a:avLst/>
            <a:gdLst>
              <a:gd name="T0" fmla="*/ 527 w 567"/>
              <a:gd name="T1" fmla="*/ 418 h 926"/>
              <a:gd name="T2" fmla="*/ 301 w 567"/>
              <a:gd name="T3" fmla="*/ 44 h 926"/>
              <a:gd name="T4" fmla="*/ 191 w 567"/>
              <a:gd name="T5" fmla="*/ 38 h 926"/>
              <a:gd name="T6" fmla="*/ 0 w 567"/>
              <a:gd name="T7" fmla="*/ 268 h 926"/>
              <a:gd name="T8" fmla="*/ 177 w 567"/>
              <a:gd name="T9" fmla="*/ 575 h 926"/>
              <a:gd name="T10" fmla="*/ 301 w 567"/>
              <a:gd name="T11" fmla="*/ 791 h 926"/>
              <a:gd name="T12" fmla="*/ 307 w 567"/>
              <a:gd name="T13" fmla="*/ 926 h 926"/>
              <a:gd name="T14" fmla="*/ 318 w 567"/>
              <a:gd name="T15" fmla="*/ 908 h 926"/>
              <a:gd name="T16" fmla="*/ 527 w 567"/>
              <a:gd name="T17" fmla="*/ 550 h 926"/>
              <a:gd name="T18" fmla="*/ 527 w 567"/>
              <a:gd name="T19" fmla="*/ 41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7" h="926">
                <a:moveTo>
                  <a:pt x="527" y="418"/>
                </a:moveTo>
                <a:cubicBezTo>
                  <a:pt x="476" y="331"/>
                  <a:pt x="301" y="44"/>
                  <a:pt x="301" y="44"/>
                </a:cubicBezTo>
                <a:cubicBezTo>
                  <a:pt x="301" y="44"/>
                  <a:pt x="260" y="0"/>
                  <a:pt x="191" y="38"/>
                </a:cubicBezTo>
                <a:cubicBezTo>
                  <a:pt x="122" y="77"/>
                  <a:pt x="0" y="268"/>
                  <a:pt x="0" y="268"/>
                </a:cubicBezTo>
                <a:cubicBezTo>
                  <a:pt x="177" y="575"/>
                  <a:pt x="177" y="575"/>
                  <a:pt x="177" y="575"/>
                </a:cubicBezTo>
                <a:cubicBezTo>
                  <a:pt x="301" y="791"/>
                  <a:pt x="301" y="791"/>
                  <a:pt x="301" y="791"/>
                </a:cubicBezTo>
                <a:cubicBezTo>
                  <a:pt x="301" y="791"/>
                  <a:pt x="339" y="863"/>
                  <a:pt x="307" y="926"/>
                </a:cubicBezTo>
                <a:cubicBezTo>
                  <a:pt x="318" y="908"/>
                  <a:pt x="318" y="908"/>
                  <a:pt x="318" y="908"/>
                </a:cubicBezTo>
                <a:cubicBezTo>
                  <a:pt x="527" y="550"/>
                  <a:pt x="527" y="550"/>
                  <a:pt x="527" y="550"/>
                </a:cubicBezTo>
                <a:cubicBezTo>
                  <a:pt x="527" y="550"/>
                  <a:pt x="567" y="485"/>
                  <a:pt x="527" y="418"/>
                </a:cubicBezTo>
                <a:close/>
              </a:path>
            </a:pathLst>
          </a:custGeom>
          <a:solidFill>
            <a:schemeClr val="accent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ct val="0"/>
              </a:spcBef>
            </a:pPr>
            <a:endParaRPr lang="id-ID" sz="1200">
              <a:ln>
                <a:solidFill>
                  <a:schemeClr val="accent1">
                    <a:alpha val="0"/>
                  </a:schemeClr>
                </a:solidFill>
              </a:ln>
              <a:solidFill>
                <a:schemeClr val="bg1"/>
              </a:solidFill>
              <a:ea typeface="맑은 고딕" pitchFamily="50" charset="-127"/>
            </a:endParaRPr>
          </a:p>
        </p:txBody>
      </p:sp>
      <p:sp>
        <p:nvSpPr>
          <p:cNvPr id="4" name="Freeform 7">
            <a:extLst>
              <a:ext uri="{FF2B5EF4-FFF2-40B4-BE49-F238E27FC236}">
                <a16:creationId xmlns:a16="http://schemas.microsoft.com/office/drawing/2014/main" id="{EADEA452-FCAB-4BDA-86C0-D7CA842AA22D}"/>
              </a:ext>
            </a:extLst>
          </p:cNvPr>
          <p:cNvSpPr>
            <a:spLocks/>
          </p:cNvSpPr>
          <p:nvPr/>
        </p:nvSpPr>
        <p:spPr bwMode="auto">
          <a:xfrm>
            <a:off x="1505315" y="3583842"/>
            <a:ext cx="3294716" cy="1691476"/>
          </a:xfrm>
          <a:custGeom>
            <a:avLst/>
            <a:gdLst>
              <a:gd name="T0" fmla="*/ 797 w 835"/>
              <a:gd name="T1" fmla="*/ 265 h 429"/>
              <a:gd name="T2" fmla="*/ 673 w 835"/>
              <a:gd name="T3" fmla="*/ 49 h 429"/>
              <a:gd name="T4" fmla="*/ 167 w 835"/>
              <a:gd name="T5" fmla="*/ 49 h 429"/>
              <a:gd name="T6" fmla="*/ 0 w 835"/>
              <a:gd name="T7" fmla="*/ 0 h 429"/>
              <a:gd name="T8" fmla="*/ 210 w 835"/>
              <a:gd name="T9" fmla="*/ 365 h 429"/>
              <a:gd name="T10" fmla="*/ 295 w 835"/>
              <a:gd name="T11" fmla="*/ 429 h 429"/>
              <a:gd name="T12" fmla="*/ 723 w 835"/>
              <a:gd name="T13" fmla="*/ 429 h 429"/>
              <a:gd name="T14" fmla="*/ 803 w 835"/>
              <a:gd name="T15" fmla="*/ 400 h 429"/>
              <a:gd name="T16" fmla="*/ 797 w 835"/>
              <a:gd name="T17" fmla="*/ 26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5" h="429">
                <a:moveTo>
                  <a:pt x="797" y="265"/>
                </a:moveTo>
                <a:cubicBezTo>
                  <a:pt x="673" y="49"/>
                  <a:pt x="673" y="49"/>
                  <a:pt x="673" y="49"/>
                </a:cubicBezTo>
                <a:cubicBezTo>
                  <a:pt x="539" y="49"/>
                  <a:pt x="275" y="49"/>
                  <a:pt x="167" y="49"/>
                </a:cubicBezTo>
                <a:cubicBezTo>
                  <a:pt x="35" y="49"/>
                  <a:pt x="8" y="11"/>
                  <a:pt x="0" y="0"/>
                </a:cubicBezTo>
                <a:cubicBezTo>
                  <a:pt x="0" y="0"/>
                  <a:pt x="175" y="303"/>
                  <a:pt x="210" y="365"/>
                </a:cubicBezTo>
                <a:cubicBezTo>
                  <a:pt x="246" y="427"/>
                  <a:pt x="295" y="429"/>
                  <a:pt x="295" y="429"/>
                </a:cubicBezTo>
                <a:cubicBezTo>
                  <a:pt x="295" y="429"/>
                  <a:pt x="657" y="429"/>
                  <a:pt x="723" y="429"/>
                </a:cubicBezTo>
                <a:cubicBezTo>
                  <a:pt x="788" y="429"/>
                  <a:pt x="803" y="400"/>
                  <a:pt x="803" y="400"/>
                </a:cubicBezTo>
                <a:cubicBezTo>
                  <a:pt x="835" y="337"/>
                  <a:pt x="797" y="265"/>
                  <a:pt x="797" y="265"/>
                </a:cubicBezTo>
                <a:close/>
              </a:path>
            </a:pathLst>
          </a:custGeom>
          <a:solidFill>
            <a:schemeClr val="accent1">
              <a:lumMod val="60000"/>
              <a:lumOff val="40000"/>
              <a:alpha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ct val="0"/>
              </a:spcBef>
            </a:pPr>
            <a:endParaRPr lang="id-ID" sz="1200">
              <a:ln>
                <a:solidFill>
                  <a:schemeClr val="accent1">
                    <a:alpha val="0"/>
                  </a:schemeClr>
                </a:solidFill>
              </a:ln>
              <a:solidFill>
                <a:schemeClr val="bg1"/>
              </a:solidFill>
              <a:ea typeface="맑은 고딕" pitchFamily="50" charset="-127"/>
            </a:endParaRPr>
          </a:p>
        </p:txBody>
      </p:sp>
      <p:sp>
        <p:nvSpPr>
          <p:cNvPr id="5" name="Freeform 6">
            <a:extLst>
              <a:ext uri="{FF2B5EF4-FFF2-40B4-BE49-F238E27FC236}">
                <a16:creationId xmlns:a16="http://schemas.microsoft.com/office/drawing/2014/main" id="{785E1D36-F267-4C3C-921A-4988F3334D88}"/>
              </a:ext>
            </a:extLst>
          </p:cNvPr>
          <p:cNvSpPr>
            <a:spLocks/>
          </p:cNvSpPr>
          <p:nvPr/>
        </p:nvSpPr>
        <p:spPr bwMode="auto">
          <a:xfrm>
            <a:off x="1414523" y="1571055"/>
            <a:ext cx="3231451" cy="3349651"/>
          </a:xfrm>
          <a:custGeom>
            <a:avLst/>
            <a:gdLst>
              <a:gd name="T0" fmla="*/ 334 w 819"/>
              <a:gd name="T1" fmla="*/ 0 h 849"/>
              <a:gd name="T2" fmla="*/ 765 w 819"/>
              <a:gd name="T3" fmla="*/ 0 h 849"/>
              <a:gd name="T4" fmla="*/ 819 w 819"/>
              <a:gd name="T5" fmla="*/ 28 h 849"/>
              <a:gd name="T6" fmla="*/ 741 w 819"/>
              <a:gd name="T7" fmla="*/ 16 h 849"/>
              <a:gd name="T8" fmla="*/ 634 w 819"/>
              <a:gd name="T9" fmla="*/ 127 h 849"/>
              <a:gd name="T10" fmla="*/ 217 w 819"/>
              <a:gd name="T11" fmla="*/ 849 h 849"/>
              <a:gd name="T12" fmla="*/ 23 w 819"/>
              <a:gd name="T13" fmla="*/ 511 h 849"/>
              <a:gd name="T14" fmla="*/ 20 w 819"/>
              <a:gd name="T15" fmla="*/ 435 h 849"/>
              <a:gd name="T16" fmla="*/ 228 w 819"/>
              <a:gd name="T17" fmla="*/ 75 h 849"/>
              <a:gd name="T18" fmla="*/ 334 w 819"/>
              <a:gd name="T19"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9" h="849">
                <a:moveTo>
                  <a:pt x="334" y="0"/>
                </a:moveTo>
                <a:cubicBezTo>
                  <a:pt x="765" y="0"/>
                  <a:pt x="765" y="0"/>
                  <a:pt x="765" y="0"/>
                </a:cubicBezTo>
                <a:cubicBezTo>
                  <a:pt x="765" y="0"/>
                  <a:pt x="797" y="0"/>
                  <a:pt x="819" y="28"/>
                </a:cubicBezTo>
                <a:cubicBezTo>
                  <a:pt x="819" y="28"/>
                  <a:pt x="790" y="1"/>
                  <a:pt x="741" y="16"/>
                </a:cubicBezTo>
                <a:cubicBezTo>
                  <a:pt x="692" y="31"/>
                  <a:pt x="634" y="127"/>
                  <a:pt x="634" y="127"/>
                </a:cubicBezTo>
                <a:cubicBezTo>
                  <a:pt x="217" y="849"/>
                  <a:pt x="217" y="849"/>
                  <a:pt x="217" y="849"/>
                </a:cubicBezTo>
                <a:cubicBezTo>
                  <a:pt x="23" y="511"/>
                  <a:pt x="23" y="511"/>
                  <a:pt x="23" y="511"/>
                </a:cubicBezTo>
                <a:cubicBezTo>
                  <a:pt x="23" y="511"/>
                  <a:pt x="0" y="470"/>
                  <a:pt x="20" y="435"/>
                </a:cubicBezTo>
                <a:cubicBezTo>
                  <a:pt x="39" y="400"/>
                  <a:pt x="228" y="75"/>
                  <a:pt x="228" y="75"/>
                </a:cubicBezTo>
                <a:cubicBezTo>
                  <a:pt x="228" y="75"/>
                  <a:pt x="262" y="0"/>
                  <a:pt x="334" y="0"/>
                </a:cubicBezTo>
                <a:close/>
              </a:path>
            </a:pathLst>
          </a:custGeom>
          <a:solidFill>
            <a:schemeClr val="accent1">
              <a:lumMod val="60000"/>
              <a:lumOff val="4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ct val="0"/>
              </a:spcBef>
            </a:pPr>
            <a:endParaRPr lang="id-ID" sz="1200">
              <a:ln>
                <a:solidFill>
                  <a:schemeClr val="accent1">
                    <a:alpha val="0"/>
                  </a:schemeClr>
                </a:solidFill>
              </a:ln>
              <a:solidFill>
                <a:schemeClr val="bg1"/>
              </a:solidFill>
              <a:ea typeface="맑은 고딕" pitchFamily="50" charset="-127"/>
            </a:endParaRPr>
          </a:p>
        </p:txBody>
      </p:sp>
      <p:grpSp>
        <p:nvGrpSpPr>
          <p:cNvPr id="12" name="그룹 11">
            <a:extLst>
              <a:ext uri="{FF2B5EF4-FFF2-40B4-BE49-F238E27FC236}">
                <a16:creationId xmlns:a16="http://schemas.microsoft.com/office/drawing/2014/main" id="{78FB955D-5DD3-4775-B0D8-5905F4730E8F}"/>
              </a:ext>
            </a:extLst>
          </p:cNvPr>
          <p:cNvGrpSpPr/>
          <p:nvPr/>
        </p:nvGrpSpPr>
        <p:grpSpPr>
          <a:xfrm>
            <a:off x="2178146" y="2876693"/>
            <a:ext cx="463897" cy="420688"/>
            <a:chOff x="5103824" y="2349502"/>
            <a:chExt cx="903286" cy="819150"/>
          </a:xfrm>
          <a:solidFill>
            <a:schemeClr val="bg1"/>
          </a:solidFill>
        </p:grpSpPr>
        <p:sp>
          <p:nvSpPr>
            <p:cNvPr id="13" name="Freeform 277">
              <a:extLst>
                <a:ext uri="{FF2B5EF4-FFF2-40B4-BE49-F238E27FC236}">
                  <a16:creationId xmlns:a16="http://schemas.microsoft.com/office/drawing/2014/main" id="{98D8EF8C-943A-41A0-AF3C-D139984B1FE3}"/>
                </a:ext>
              </a:extLst>
            </p:cNvPr>
            <p:cNvSpPr>
              <a:spLocks noEditPoints="1"/>
            </p:cNvSpPr>
            <p:nvPr/>
          </p:nvSpPr>
          <p:spPr bwMode="auto">
            <a:xfrm>
              <a:off x="5103824" y="2349502"/>
              <a:ext cx="153987"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7" y="0"/>
                    <a:pt x="139" y="31"/>
                    <a:pt x="139" y="69"/>
                  </a:cubicBezTo>
                  <a:cubicBezTo>
                    <a:pt x="139" y="107"/>
                    <a:pt x="107" y="138"/>
                    <a:pt x="69" y="138"/>
                  </a:cubicBezTo>
                  <a:close/>
                  <a:moveTo>
                    <a:pt x="69" y="28"/>
                  </a:moveTo>
                  <a:cubicBezTo>
                    <a:pt x="46" y="28"/>
                    <a:pt x="28" y="46"/>
                    <a:pt x="28" y="69"/>
                  </a:cubicBezTo>
                  <a:cubicBezTo>
                    <a:pt x="28" y="92"/>
                    <a:pt x="46"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 name="Freeform 278">
              <a:extLst>
                <a:ext uri="{FF2B5EF4-FFF2-40B4-BE49-F238E27FC236}">
                  <a16:creationId xmlns:a16="http://schemas.microsoft.com/office/drawing/2014/main" id="{0029FE22-5D25-4BAC-BBC1-1D967ADCF448}"/>
                </a:ext>
              </a:extLst>
            </p:cNvPr>
            <p:cNvSpPr>
              <a:spLocks noEditPoints="1"/>
            </p:cNvSpPr>
            <p:nvPr/>
          </p:nvSpPr>
          <p:spPr bwMode="auto">
            <a:xfrm>
              <a:off x="5851535" y="2349502"/>
              <a:ext cx="155575"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8" y="0"/>
                    <a:pt x="139" y="31"/>
                    <a:pt x="139" y="69"/>
                  </a:cubicBezTo>
                  <a:cubicBezTo>
                    <a:pt x="139" y="107"/>
                    <a:pt x="108" y="138"/>
                    <a:pt x="69" y="138"/>
                  </a:cubicBezTo>
                  <a:close/>
                  <a:moveTo>
                    <a:pt x="69" y="28"/>
                  </a:moveTo>
                  <a:cubicBezTo>
                    <a:pt x="47" y="28"/>
                    <a:pt x="28" y="46"/>
                    <a:pt x="28" y="69"/>
                  </a:cubicBezTo>
                  <a:cubicBezTo>
                    <a:pt x="28" y="92"/>
                    <a:pt x="47"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5" name="Freeform 279">
              <a:extLst>
                <a:ext uri="{FF2B5EF4-FFF2-40B4-BE49-F238E27FC236}">
                  <a16:creationId xmlns:a16="http://schemas.microsoft.com/office/drawing/2014/main" id="{B1BF17AD-B514-444E-B16A-7E552A0DAF36}"/>
                </a:ext>
              </a:extLst>
            </p:cNvPr>
            <p:cNvSpPr>
              <a:spLocks/>
            </p:cNvSpPr>
            <p:nvPr/>
          </p:nvSpPr>
          <p:spPr bwMode="auto">
            <a:xfrm>
              <a:off x="5227648" y="2411414"/>
              <a:ext cx="655637" cy="31750"/>
            </a:xfrm>
            <a:custGeom>
              <a:avLst/>
              <a:gdLst>
                <a:gd name="T0" fmla="*/ 575 w 589"/>
                <a:gd name="T1" fmla="*/ 28 h 28"/>
                <a:gd name="T2" fmla="*/ 14 w 589"/>
                <a:gd name="T3" fmla="*/ 28 h 28"/>
                <a:gd name="T4" fmla="*/ 0 w 589"/>
                <a:gd name="T5" fmla="*/ 14 h 28"/>
                <a:gd name="T6" fmla="*/ 14 w 589"/>
                <a:gd name="T7" fmla="*/ 0 h 28"/>
                <a:gd name="T8" fmla="*/ 575 w 589"/>
                <a:gd name="T9" fmla="*/ 0 h 28"/>
                <a:gd name="T10" fmla="*/ 589 w 589"/>
                <a:gd name="T11" fmla="*/ 14 h 28"/>
                <a:gd name="T12" fmla="*/ 575 w 589"/>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89" h="28">
                  <a:moveTo>
                    <a:pt x="575" y="28"/>
                  </a:moveTo>
                  <a:cubicBezTo>
                    <a:pt x="14" y="28"/>
                    <a:pt x="14" y="28"/>
                    <a:pt x="14" y="28"/>
                  </a:cubicBezTo>
                  <a:cubicBezTo>
                    <a:pt x="6" y="28"/>
                    <a:pt x="0" y="22"/>
                    <a:pt x="0" y="14"/>
                  </a:cubicBezTo>
                  <a:cubicBezTo>
                    <a:pt x="0" y="6"/>
                    <a:pt x="6" y="0"/>
                    <a:pt x="14" y="0"/>
                  </a:cubicBezTo>
                  <a:cubicBezTo>
                    <a:pt x="575" y="0"/>
                    <a:pt x="575" y="0"/>
                    <a:pt x="575" y="0"/>
                  </a:cubicBezTo>
                  <a:cubicBezTo>
                    <a:pt x="583" y="0"/>
                    <a:pt x="589" y="6"/>
                    <a:pt x="589" y="14"/>
                  </a:cubicBezTo>
                  <a:cubicBezTo>
                    <a:pt x="589" y="22"/>
                    <a:pt x="583" y="28"/>
                    <a:pt x="57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 name="Freeform 280">
              <a:extLst>
                <a:ext uri="{FF2B5EF4-FFF2-40B4-BE49-F238E27FC236}">
                  <a16:creationId xmlns:a16="http://schemas.microsoft.com/office/drawing/2014/main" id="{60F53EB6-97F3-46B6-81A9-1EC057459496}"/>
                </a:ext>
              </a:extLst>
            </p:cNvPr>
            <p:cNvSpPr>
              <a:spLocks/>
            </p:cNvSpPr>
            <p:nvPr/>
          </p:nvSpPr>
          <p:spPr bwMode="auto">
            <a:xfrm>
              <a:off x="5189549" y="2611439"/>
              <a:ext cx="731837" cy="557213"/>
            </a:xfrm>
            <a:custGeom>
              <a:avLst/>
              <a:gdLst>
                <a:gd name="T0" fmla="*/ 643 w 657"/>
                <a:gd name="T1" fmla="*/ 501 h 501"/>
                <a:gd name="T2" fmla="*/ 571 w 657"/>
                <a:gd name="T3" fmla="*/ 501 h 501"/>
                <a:gd name="T4" fmla="*/ 557 w 657"/>
                <a:gd name="T5" fmla="*/ 487 h 501"/>
                <a:gd name="T6" fmla="*/ 571 w 657"/>
                <a:gd name="T7" fmla="*/ 473 h 501"/>
                <a:gd name="T8" fmla="*/ 629 w 657"/>
                <a:gd name="T9" fmla="*/ 473 h 501"/>
                <a:gd name="T10" fmla="*/ 629 w 657"/>
                <a:gd name="T11" fmla="*/ 123 h 501"/>
                <a:gd name="T12" fmla="*/ 487 w 657"/>
                <a:gd name="T13" fmla="*/ 123 h 501"/>
                <a:gd name="T14" fmla="*/ 474 w 657"/>
                <a:gd name="T15" fmla="*/ 113 h 501"/>
                <a:gd name="T16" fmla="*/ 328 w 657"/>
                <a:gd name="T17" fmla="*/ 28 h 501"/>
                <a:gd name="T18" fmla="*/ 183 w 657"/>
                <a:gd name="T19" fmla="*/ 113 h 501"/>
                <a:gd name="T20" fmla="*/ 170 w 657"/>
                <a:gd name="T21" fmla="*/ 123 h 501"/>
                <a:gd name="T22" fmla="*/ 28 w 657"/>
                <a:gd name="T23" fmla="*/ 123 h 501"/>
                <a:gd name="T24" fmla="*/ 28 w 657"/>
                <a:gd name="T25" fmla="*/ 473 h 501"/>
                <a:gd name="T26" fmla="*/ 508 w 657"/>
                <a:gd name="T27" fmla="*/ 473 h 501"/>
                <a:gd name="T28" fmla="*/ 522 w 657"/>
                <a:gd name="T29" fmla="*/ 487 h 501"/>
                <a:gd name="T30" fmla="*/ 508 w 657"/>
                <a:gd name="T31" fmla="*/ 501 h 501"/>
                <a:gd name="T32" fmla="*/ 14 w 657"/>
                <a:gd name="T33" fmla="*/ 501 h 501"/>
                <a:gd name="T34" fmla="*/ 0 w 657"/>
                <a:gd name="T35" fmla="*/ 487 h 501"/>
                <a:gd name="T36" fmla="*/ 0 w 657"/>
                <a:gd name="T37" fmla="*/ 109 h 501"/>
                <a:gd name="T38" fmla="*/ 14 w 657"/>
                <a:gd name="T39" fmla="*/ 95 h 501"/>
                <a:gd name="T40" fmla="*/ 160 w 657"/>
                <a:gd name="T41" fmla="*/ 95 h 501"/>
                <a:gd name="T42" fmla="*/ 328 w 657"/>
                <a:gd name="T43" fmla="*/ 0 h 501"/>
                <a:gd name="T44" fmla="*/ 497 w 657"/>
                <a:gd name="T45" fmla="*/ 95 h 501"/>
                <a:gd name="T46" fmla="*/ 643 w 657"/>
                <a:gd name="T47" fmla="*/ 95 h 501"/>
                <a:gd name="T48" fmla="*/ 657 w 657"/>
                <a:gd name="T49" fmla="*/ 109 h 501"/>
                <a:gd name="T50" fmla="*/ 657 w 657"/>
                <a:gd name="T51" fmla="*/ 487 h 501"/>
                <a:gd name="T52" fmla="*/ 643 w 657"/>
                <a:gd name="T53"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501">
                  <a:moveTo>
                    <a:pt x="643" y="501"/>
                  </a:moveTo>
                  <a:cubicBezTo>
                    <a:pt x="571" y="501"/>
                    <a:pt x="571" y="501"/>
                    <a:pt x="571" y="501"/>
                  </a:cubicBezTo>
                  <a:cubicBezTo>
                    <a:pt x="564" y="501"/>
                    <a:pt x="557" y="495"/>
                    <a:pt x="557" y="487"/>
                  </a:cubicBezTo>
                  <a:cubicBezTo>
                    <a:pt x="557" y="479"/>
                    <a:pt x="564" y="473"/>
                    <a:pt x="571" y="473"/>
                  </a:cubicBezTo>
                  <a:cubicBezTo>
                    <a:pt x="629" y="473"/>
                    <a:pt x="629" y="473"/>
                    <a:pt x="629" y="473"/>
                  </a:cubicBezTo>
                  <a:cubicBezTo>
                    <a:pt x="629" y="123"/>
                    <a:pt x="629" y="123"/>
                    <a:pt x="629" y="123"/>
                  </a:cubicBezTo>
                  <a:cubicBezTo>
                    <a:pt x="487" y="123"/>
                    <a:pt x="487" y="123"/>
                    <a:pt x="487" y="123"/>
                  </a:cubicBezTo>
                  <a:cubicBezTo>
                    <a:pt x="481" y="123"/>
                    <a:pt x="476" y="119"/>
                    <a:pt x="474" y="113"/>
                  </a:cubicBezTo>
                  <a:cubicBezTo>
                    <a:pt x="458" y="64"/>
                    <a:pt x="397" y="28"/>
                    <a:pt x="328" y="28"/>
                  </a:cubicBezTo>
                  <a:cubicBezTo>
                    <a:pt x="260" y="28"/>
                    <a:pt x="199" y="64"/>
                    <a:pt x="183" y="113"/>
                  </a:cubicBezTo>
                  <a:cubicBezTo>
                    <a:pt x="181" y="119"/>
                    <a:pt x="176" y="123"/>
                    <a:pt x="170" y="123"/>
                  </a:cubicBezTo>
                  <a:cubicBezTo>
                    <a:pt x="28" y="123"/>
                    <a:pt x="28" y="123"/>
                    <a:pt x="28" y="123"/>
                  </a:cubicBezTo>
                  <a:cubicBezTo>
                    <a:pt x="28" y="473"/>
                    <a:pt x="28" y="473"/>
                    <a:pt x="28" y="473"/>
                  </a:cubicBezTo>
                  <a:cubicBezTo>
                    <a:pt x="508" y="473"/>
                    <a:pt x="508" y="473"/>
                    <a:pt x="508" y="473"/>
                  </a:cubicBezTo>
                  <a:cubicBezTo>
                    <a:pt x="515" y="473"/>
                    <a:pt x="522" y="479"/>
                    <a:pt x="522" y="487"/>
                  </a:cubicBezTo>
                  <a:cubicBezTo>
                    <a:pt x="522" y="495"/>
                    <a:pt x="515" y="501"/>
                    <a:pt x="508" y="501"/>
                  </a:cubicBezTo>
                  <a:cubicBezTo>
                    <a:pt x="14" y="501"/>
                    <a:pt x="14" y="501"/>
                    <a:pt x="14" y="501"/>
                  </a:cubicBezTo>
                  <a:cubicBezTo>
                    <a:pt x="6" y="501"/>
                    <a:pt x="0" y="495"/>
                    <a:pt x="0" y="487"/>
                  </a:cubicBezTo>
                  <a:cubicBezTo>
                    <a:pt x="0" y="109"/>
                    <a:pt x="0" y="109"/>
                    <a:pt x="0" y="109"/>
                  </a:cubicBezTo>
                  <a:cubicBezTo>
                    <a:pt x="0" y="101"/>
                    <a:pt x="6" y="95"/>
                    <a:pt x="14" y="95"/>
                  </a:cubicBezTo>
                  <a:cubicBezTo>
                    <a:pt x="160" y="95"/>
                    <a:pt x="160" y="95"/>
                    <a:pt x="160" y="95"/>
                  </a:cubicBezTo>
                  <a:cubicBezTo>
                    <a:pt x="183" y="38"/>
                    <a:pt x="251" y="0"/>
                    <a:pt x="328" y="0"/>
                  </a:cubicBezTo>
                  <a:cubicBezTo>
                    <a:pt x="406" y="0"/>
                    <a:pt x="473" y="38"/>
                    <a:pt x="497" y="95"/>
                  </a:cubicBezTo>
                  <a:cubicBezTo>
                    <a:pt x="643" y="95"/>
                    <a:pt x="643" y="95"/>
                    <a:pt x="643" y="95"/>
                  </a:cubicBezTo>
                  <a:cubicBezTo>
                    <a:pt x="651" y="95"/>
                    <a:pt x="657" y="101"/>
                    <a:pt x="657" y="109"/>
                  </a:cubicBezTo>
                  <a:cubicBezTo>
                    <a:pt x="657" y="487"/>
                    <a:pt x="657" y="487"/>
                    <a:pt x="657" y="487"/>
                  </a:cubicBezTo>
                  <a:cubicBezTo>
                    <a:pt x="657" y="495"/>
                    <a:pt x="651" y="501"/>
                    <a:pt x="643"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281">
              <a:extLst>
                <a:ext uri="{FF2B5EF4-FFF2-40B4-BE49-F238E27FC236}">
                  <a16:creationId xmlns:a16="http://schemas.microsoft.com/office/drawing/2014/main" id="{03255A56-C5B5-4886-8ED2-A41611F952F9}"/>
                </a:ext>
              </a:extLst>
            </p:cNvPr>
            <p:cNvSpPr>
              <a:spLocks/>
            </p:cNvSpPr>
            <p:nvPr/>
          </p:nvSpPr>
          <p:spPr bwMode="auto">
            <a:xfrm>
              <a:off x="5292736" y="2411414"/>
              <a:ext cx="31750"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7" y="302"/>
                    <a:pt x="0" y="296"/>
                    <a:pt x="0" y="288"/>
                  </a:cubicBezTo>
                  <a:cubicBezTo>
                    <a:pt x="0" y="14"/>
                    <a:pt x="0" y="14"/>
                    <a:pt x="0" y="14"/>
                  </a:cubicBezTo>
                  <a:cubicBezTo>
                    <a:pt x="0" y="6"/>
                    <a:pt x="7"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282">
              <a:extLst>
                <a:ext uri="{FF2B5EF4-FFF2-40B4-BE49-F238E27FC236}">
                  <a16:creationId xmlns:a16="http://schemas.microsoft.com/office/drawing/2014/main" id="{F1E53074-1173-41F8-A759-47DE8D7A337E}"/>
                </a:ext>
              </a:extLst>
            </p:cNvPr>
            <p:cNvSpPr>
              <a:spLocks/>
            </p:cNvSpPr>
            <p:nvPr/>
          </p:nvSpPr>
          <p:spPr bwMode="auto">
            <a:xfrm>
              <a:off x="5786448" y="2411414"/>
              <a:ext cx="30162"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6" y="302"/>
                    <a:pt x="0" y="296"/>
                    <a:pt x="0" y="288"/>
                  </a:cubicBezTo>
                  <a:cubicBezTo>
                    <a:pt x="0" y="14"/>
                    <a:pt x="0" y="14"/>
                    <a:pt x="0" y="14"/>
                  </a:cubicBezTo>
                  <a:cubicBezTo>
                    <a:pt x="0" y="6"/>
                    <a:pt x="6"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283">
              <a:extLst>
                <a:ext uri="{FF2B5EF4-FFF2-40B4-BE49-F238E27FC236}">
                  <a16:creationId xmlns:a16="http://schemas.microsoft.com/office/drawing/2014/main" id="{A74C47FC-7C22-4AE0-A148-A26894EE0536}"/>
                </a:ext>
              </a:extLst>
            </p:cNvPr>
            <p:cNvSpPr>
              <a:spLocks noEditPoints="1"/>
            </p:cNvSpPr>
            <p:nvPr/>
          </p:nvSpPr>
          <p:spPr bwMode="auto">
            <a:xfrm>
              <a:off x="5345123" y="2898777"/>
              <a:ext cx="125412" cy="180975"/>
            </a:xfrm>
            <a:custGeom>
              <a:avLst/>
              <a:gdLst>
                <a:gd name="T0" fmla="*/ 69 w 113"/>
                <a:gd name="T1" fmla="*/ 0 h 162"/>
                <a:gd name="T2" fmla="*/ 86 w 113"/>
                <a:gd name="T3" fmla="*/ 3 h 162"/>
                <a:gd name="T4" fmla="*/ 100 w 113"/>
                <a:gd name="T5" fmla="*/ 13 h 162"/>
                <a:gd name="T6" fmla="*/ 110 w 113"/>
                <a:gd name="T7" fmla="*/ 27 h 162"/>
                <a:gd name="T8" fmla="*/ 113 w 113"/>
                <a:gd name="T9" fmla="*/ 44 h 162"/>
                <a:gd name="T10" fmla="*/ 113 w 113"/>
                <a:gd name="T11" fmla="*/ 51 h 162"/>
                <a:gd name="T12" fmla="*/ 110 w 113"/>
                <a:gd name="T13" fmla="*/ 68 h 162"/>
                <a:gd name="T14" fmla="*/ 100 w 113"/>
                <a:gd name="T15" fmla="*/ 82 h 162"/>
                <a:gd name="T16" fmla="*/ 86 w 113"/>
                <a:gd name="T17" fmla="*/ 91 h 162"/>
                <a:gd name="T18" fmla="*/ 69 w 113"/>
                <a:gd name="T19" fmla="*/ 95 h 162"/>
                <a:gd name="T20" fmla="*/ 28 w 113"/>
                <a:gd name="T21" fmla="*/ 95 h 162"/>
                <a:gd name="T22" fmla="*/ 28 w 113"/>
                <a:gd name="T23" fmla="*/ 162 h 162"/>
                <a:gd name="T24" fmla="*/ 0 w 113"/>
                <a:gd name="T25" fmla="*/ 162 h 162"/>
                <a:gd name="T26" fmla="*/ 0 w 113"/>
                <a:gd name="T27" fmla="*/ 0 h 162"/>
                <a:gd name="T28" fmla="*/ 69 w 113"/>
                <a:gd name="T29" fmla="*/ 0 h 162"/>
                <a:gd name="T30" fmla="*/ 28 w 113"/>
                <a:gd name="T31" fmla="*/ 28 h 162"/>
                <a:gd name="T32" fmla="*/ 28 w 113"/>
                <a:gd name="T33" fmla="*/ 66 h 162"/>
                <a:gd name="T34" fmla="*/ 64 w 113"/>
                <a:gd name="T35" fmla="*/ 66 h 162"/>
                <a:gd name="T36" fmla="*/ 79 w 113"/>
                <a:gd name="T37" fmla="*/ 61 h 162"/>
                <a:gd name="T38" fmla="*/ 84 w 113"/>
                <a:gd name="T39" fmla="*/ 47 h 162"/>
                <a:gd name="T40" fmla="*/ 79 w 113"/>
                <a:gd name="T41" fmla="*/ 34 h 162"/>
                <a:gd name="T42" fmla="*/ 64 w 113"/>
                <a:gd name="T43" fmla="*/ 28 h 162"/>
                <a:gd name="T44" fmla="*/ 28 w 113"/>
                <a:gd name="T45" fmla="*/ 2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162">
                  <a:moveTo>
                    <a:pt x="69" y="0"/>
                  </a:moveTo>
                  <a:cubicBezTo>
                    <a:pt x="75" y="0"/>
                    <a:pt x="81" y="1"/>
                    <a:pt x="86" y="3"/>
                  </a:cubicBezTo>
                  <a:cubicBezTo>
                    <a:pt x="92" y="6"/>
                    <a:pt x="96" y="9"/>
                    <a:pt x="100" y="13"/>
                  </a:cubicBezTo>
                  <a:cubicBezTo>
                    <a:pt x="104" y="17"/>
                    <a:pt x="107" y="21"/>
                    <a:pt x="110" y="27"/>
                  </a:cubicBezTo>
                  <a:cubicBezTo>
                    <a:pt x="112" y="32"/>
                    <a:pt x="113" y="38"/>
                    <a:pt x="113" y="44"/>
                  </a:cubicBezTo>
                  <a:cubicBezTo>
                    <a:pt x="113" y="51"/>
                    <a:pt x="113" y="51"/>
                    <a:pt x="113" y="51"/>
                  </a:cubicBezTo>
                  <a:cubicBezTo>
                    <a:pt x="113" y="57"/>
                    <a:pt x="112" y="63"/>
                    <a:pt x="110" y="68"/>
                  </a:cubicBezTo>
                  <a:cubicBezTo>
                    <a:pt x="107" y="73"/>
                    <a:pt x="104" y="78"/>
                    <a:pt x="100" y="82"/>
                  </a:cubicBezTo>
                  <a:cubicBezTo>
                    <a:pt x="96" y="86"/>
                    <a:pt x="92" y="89"/>
                    <a:pt x="86" y="91"/>
                  </a:cubicBezTo>
                  <a:cubicBezTo>
                    <a:pt x="81" y="94"/>
                    <a:pt x="75" y="95"/>
                    <a:pt x="69" y="95"/>
                  </a:cubicBezTo>
                  <a:cubicBezTo>
                    <a:pt x="28" y="95"/>
                    <a:pt x="28" y="95"/>
                    <a:pt x="28" y="95"/>
                  </a:cubicBezTo>
                  <a:cubicBezTo>
                    <a:pt x="28" y="162"/>
                    <a:pt x="28" y="162"/>
                    <a:pt x="28" y="162"/>
                  </a:cubicBezTo>
                  <a:cubicBezTo>
                    <a:pt x="0" y="162"/>
                    <a:pt x="0" y="162"/>
                    <a:pt x="0" y="162"/>
                  </a:cubicBezTo>
                  <a:cubicBezTo>
                    <a:pt x="0" y="0"/>
                    <a:pt x="0" y="0"/>
                    <a:pt x="0" y="0"/>
                  </a:cubicBezTo>
                  <a:lnTo>
                    <a:pt x="69" y="0"/>
                  </a:lnTo>
                  <a:close/>
                  <a:moveTo>
                    <a:pt x="28" y="28"/>
                  </a:moveTo>
                  <a:cubicBezTo>
                    <a:pt x="28" y="66"/>
                    <a:pt x="28" y="66"/>
                    <a:pt x="28" y="66"/>
                  </a:cubicBezTo>
                  <a:cubicBezTo>
                    <a:pt x="64" y="66"/>
                    <a:pt x="64" y="66"/>
                    <a:pt x="64" y="66"/>
                  </a:cubicBezTo>
                  <a:cubicBezTo>
                    <a:pt x="71" y="66"/>
                    <a:pt x="76" y="65"/>
                    <a:pt x="79" y="61"/>
                  </a:cubicBezTo>
                  <a:cubicBezTo>
                    <a:pt x="82" y="58"/>
                    <a:pt x="84" y="53"/>
                    <a:pt x="84" y="47"/>
                  </a:cubicBezTo>
                  <a:cubicBezTo>
                    <a:pt x="84" y="42"/>
                    <a:pt x="82" y="37"/>
                    <a:pt x="79" y="34"/>
                  </a:cubicBezTo>
                  <a:cubicBezTo>
                    <a:pt x="76" y="30"/>
                    <a:pt x="71" y="28"/>
                    <a:pt x="64" y="28"/>
                  </a:cubicBez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Freeform 284">
              <a:extLst>
                <a:ext uri="{FF2B5EF4-FFF2-40B4-BE49-F238E27FC236}">
                  <a16:creationId xmlns:a16="http://schemas.microsoft.com/office/drawing/2014/main" id="{9E58B086-4FD0-47C9-93B3-FCBF12D13A8A}"/>
                </a:ext>
              </a:extLst>
            </p:cNvPr>
            <p:cNvSpPr>
              <a:spLocks/>
            </p:cNvSpPr>
            <p:nvPr/>
          </p:nvSpPr>
          <p:spPr bwMode="auto">
            <a:xfrm>
              <a:off x="5492761" y="2898777"/>
              <a:ext cx="125412" cy="180975"/>
            </a:xfrm>
            <a:custGeom>
              <a:avLst/>
              <a:gdLst>
                <a:gd name="T0" fmla="*/ 113 w 113"/>
                <a:gd name="T1" fmla="*/ 115 h 162"/>
                <a:gd name="T2" fmla="*/ 109 w 113"/>
                <a:gd name="T3" fmla="*/ 133 h 162"/>
                <a:gd name="T4" fmla="*/ 99 w 113"/>
                <a:gd name="T5" fmla="*/ 148 h 162"/>
                <a:gd name="T6" fmla="*/ 84 w 113"/>
                <a:gd name="T7" fmla="*/ 158 h 162"/>
                <a:gd name="T8" fmla="*/ 66 w 113"/>
                <a:gd name="T9" fmla="*/ 162 h 162"/>
                <a:gd name="T10" fmla="*/ 48 w 113"/>
                <a:gd name="T11" fmla="*/ 162 h 162"/>
                <a:gd name="T12" fmla="*/ 29 w 113"/>
                <a:gd name="T13" fmla="*/ 158 h 162"/>
                <a:gd name="T14" fmla="*/ 14 w 113"/>
                <a:gd name="T15" fmla="*/ 148 h 162"/>
                <a:gd name="T16" fmla="*/ 4 w 113"/>
                <a:gd name="T17" fmla="*/ 133 h 162"/>
                <a:gd name="T18" fmla="*/ 0 w 113"/>
                <a:gd name="T19" fmla="*/ 115 h 162"/>
                <a:gd name="T20" fmla="*/ 0 w 113"/>
                <a:gd name="T21" fmla="*/ 0 h 162"/>
                <a:gd name="T22" fmla="*/ 30 w 113"/>
                <a:gd name="T23" fmla="*/ 0 h 162"/>
                <a:gd name="T24" fmla="*/ 30 w 113"/>
                <a:gd name="T25" fmla="*/ 113 h 162"/>
                <a:gd name="T26" fmla="*/ 31 w 113"/>
                <a:gd name="T27" fmla="*/ 121 h 162"/>
                <a:gd name="T28" fmla="*/ 35 w 113"/>
                <a:gd name="T29" fmla="*/ 128 h 162"/>
                <a:gd name="T30" fmla="*/ 42 w 113"/>
                <a:gd name="T31" fmla="*/ 132 h 162"/>
                <a:gd name="T32" fmla="*/ 50 w 113"/>
                <a:gd name="T33" fmla="*/ 134 h 162"/>
                <a:gd name="T34" fmla="*/ 64 w 113"/>
                <a:gd name="T35" fmla="*/ 134 h 162"/>
                <a:gd name="T36" fmla="*/ 72 w 113"/>
                <a:gd name="T37" fmla="*/ 132 h 162"/>
                <a:gd name="T38" fmla="*/ 78 w 113"/>
                <a:gd name="T39" fmla="*/ 128 h 162"/>
                <a:gd name="T40" fmla="*/ 82 w 113"/>
                <a:gd name="T41" fmla="*/ 121 h 162"/>
                <a:gd name="T42" fmla="*/ 84 w 113"/>
                <a:gd name="T43" fmla="*/ 113 h 162"/>
                <a:gd name="T44" fmla="*/ 84 w 113"/>
                <a:gd name="T45" fmla="*/ 0 h 162"/>
                <a:gd name="T46" fmla="*/ 113 w 113"/>
                <a:gd name="T47" fmla="*/ 0 h 162"/>
                <a:gd name="T48" fmla="*/ 113 w 113"/>
                <a:gd name="T49"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162">
                  <a:moveTo>
                    <a:pt x="113" y="115"/>
                  </a:moveTo>
                  <a:cubicBezTo>
                    <a:pt x="113" y="121"/>
                    <a:pt x="112" y="127"/>
                    <a:pt x="109" y="133"/>
                  </a:cubicBezTo>
                  <a:cubicBezTo>
                    <a:pt x="107" y="139"/>
                    <a:pt x="103" y="144"/>
                    <a:pt x="99" y="148"/>
                  </a:cubicBezTo>
                  <a:cubicBezTo>
                    <a:pt x="95" y="152"/>
                    <a:pt x="90" y="156"/>
                    <a:pt x="84" y="158"/>
                  </a:cubicBezTo>
                  <a:cubicBezTo>
                    <a:pt x="79" y="161"/>
                    <a:pt x="72" y="162"/>
                    <a:pt x="66" y="162"/>
                  </a:cubicBezTo>
                  <a:cubicBezTo>
                    <a:pt x="48" y="162"/>
                    <a:pt x="48" y="162"/>
                    <a:pt x="48" y="162"/>
                  </a:cubicBezTo>
                  <a:cubicBezTo>
                    <a:pt x="41" y="162"/>
                    <a:pt x="35" y="161"/>
                    <a:pt x="29" y="158"/>
                  </a:cubicBezTo>
                  <a:cubicBezTo>
                    <a:pt x="24" y="156"/>
                    <a:pt x="19" y="152"/>
                    <a:pt x="14" y="148"/>
                  </a:cubicBezTo>
                  <a:cubicBezTo>
                    <a:pt x="10" y="144"/>
                    <a:pt x="6" y="139"/>
                    <a:pt x="4" y="133"/>
                  </a:cubicBezTo>
                  <a:cubicBezTo>
                    <a:pt x="2" y="127"/>
                    <a:pt x="0" y="121"/>
                    <a:pt x="0" y="115"/>
                  </a:cubicBezTo>
                  <a:cubicBezTo>
                    <a:pt x="0" y="0"/>
                    <a:pt x="0" y="0"/>
                    <a:pt x="0" y="0"/>
                  </a:cubicBezTo>
                  <a:cubicBezTo>
                    <a:pt x="30" y="0"/>
                    <a:pt x="30" y="0"/>
                    <a:pt x="30" y="0"/>
                  </a:cubicBezTo>
                  <a:cubicBezTo>
                    <a:pt x="30" y="113"/>
                    <a:pt x="30" y="113"/>
                    <a:pt x="30" y="113"/>
                  </a:cubicBezTo>
                  <a:cubicBezTo>
                    <a:pt x="30" y="116"/>
                    <a:pt x="30" y="119"/>
                    <a:pt x="31" y="121"/>
                  </a:cubicBezTo>
                  <a:cubicBezTo>
                    <a:pt x="32" y="123"/>
                    <a:pt x="34" y="126"/>
                    <a:pt x="35" y="128"/>
                  </a:cubicBezTo>
                  <a:cubicBezTo>
                    <a:pt x="37" y="129"/>
                    <a:pt x="39" y="131"/>
                    <a:pt x="42" y="132"/>
                  </a:cubicBezTo>
                  <a:cubicBezTo>
                    <a:pt x="44" y="133"/>
                    <a:pt x="47" y="134"/>
                    <a:pt x="50" y="134"/>
                  </a:cubicBezTo>
                  <a:cubicBezTo>
                    <a:pt x="64" y="134"/>
                    <a:pt x="64" y="134"/>
                    <a:pt x="64" y="134"/>
                  </a:cubicBezTo>
                  <a:cubicBezTo>
                    <a:pt x="67" y="134"/>
                    <a:pt x="69" y="133"/>
                    <a:pt x="72" y="132"/>
                  </a:cubicBezTo>
                  <a:cubicBezTo>
                    <a:pt x="74" y="131"/>
                    <a:pt x="76" y="129"/>
                    <a:pt x="78" y="128"/>
                  </a:cubicBezTo>
                  <a:cubicBezTo>
                    <a:pt x="80" y="126"/>
                    <a:pt x="81" y="123"/>
                    <a:pt x="82" y="121"/>
                  </a:cubicBezTo>
                  <a:cubicBezTo>
                    <a:pt x="83" y="119"/>
                    <a:pt x="84" y="116"/>
                    <a:pt x="84" y="113"/>
                  </a:cubicBezTo>
                  <a:cubicBezTo>
                    <a:pt x="84" y="0"/>
                    <a:pt x="84" y="0"/>
                    <a:pt x="84" y="0"/>
                  </a:cubicBezTo>
                  <a:cubicBezTo>
                    <a:pt x="113" y="0"/>
                    <a:pt x="113" y="0"/>
                    <a:pt x="113" y="0"/>
                  </a:cubicBezTo>
                  <a:lnTo>
                    <a:pt x="11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Freeform 285">
              <a:extLst>
                <a:ext uri="{FF2B5EF4-FFF2-40B4-BE49-F238E27FC236}">
                  <a16:creationId xmlns:a16="http://schemas.microsoft.com/office/drawing/2014/main" id="{7E55AE69-D967-4C9B-91DD-E9E7A91E8DAF}"/>
                </a:ext>
              </a:extLst>
            </p:cNvPr>
            <p:cNvSpPr>
              <a:spLocks noEditPoints="1"/>
            </p:cNvSpPr>
            <p:nvPr/>
          </p:nvSpPr>
          <p:spPr bwMode="auto">
            <a:xfrm>
              <a:off x="5640398" y="2898777"/>
              <a:ext cx="123825" cy="180975"/>
            </a:xfrm>
            <a:custGeom>
              <a:avLst/>
              <a:gdLst>
                <a:gd name="T0" fmla="*/ 110 w 112"/>
                <a:gd name="T1" fmla="*/ 53 h 162"/>
                <a:gd name="T2" fmla="*/ 107 w 112"/>
                <a:gd name="T3" fmla="*/ 68 h 162"/>
                <a:gd name="T4" fmla="*/ 99 w 112"/>
                <a:gd name="T5" fmla="*/ 81 h 162"/>
                <a:gd name="T6" fmla="*/ 99 w 112"/>
                <a:gd name="T7" fmla="*/ 81 h 162"/>
                <a:gd name="T8" fmla="*/ 109 w 112"/>
                <a:gd name="T9" fmla="*/ 93 h 162"/>
                <a:gd name="T10" fmla="*/ 112 w 112"/>
                <a:gd name="T11" fmla="*/ 109 h 162"/>
                <a:gd name="T12" fmla="*/ 112 w 112"/>
                <a:gd name="T13" fmla="*/ 119 h 162"/>
                <a:gd name="T14" fmla="*/ 109 w 112"/>
                <a:gd name="T15" fmla="*/ 137 h 162"/>
                <a:gd name="T16" fmla="*/ 101 w 112"/>
                <a:gd name="T17" fmla="*/ 151 h 162"/>
                <a:gd name="T18" fmla="*/ 89 w 112"/>
                <a:gd name="T19" fmla="*/ 159 h 162"/>
                <a:gd name="T20" fmla="*/ 73 w 112"/>
                <a:gd name="T21" fmla="*/ 162 h 162"/>
                <a:gd name="T22" fmla="*/ 0 w 112"/>
                <a:gd name="T23" fmla="*/ 162 h 162"/>
                <a:gd name="T24" fmla="*/ 0 w 112"/>
                <a:gd name="T25" fmla="*/ 0 h 162"/>
                <a:gd name="T26" fmla="*/ 71 w 112"/>
                <a:gd name="T27" fmla="*/ 0 h 162"/>
                <a:gd name="T28" fmla="*/ 87 w 112"/>
                <a:gd name="T29" fmla="*/ 3 h 162"/>
                <a:gd name="T30" fmla="*/ 99 w 112"/>
                <a:gd name="T31" fmla="*/ 11 h 162"/>
                <a:gd name="T32" fmla="*/ 107 w 112"/>
                <a:gd name="T33" fmla="*/ 23 h 162"/>
                <a:gd name="T34" fmla="*/ 110 w 112"/>
                <a:gd name="T35" fmla="*/ 39 h 162"/>
                <a:gd name="T36" fmla="*/ 110 w 112"/>
                <a:gd name="T37" fmla="*/ 53 h 162"/>
                <a:gd name="T38" fmla="*/ 28 w 112"/>
                <a:gd name="T39" fmla="*/ 67 h 162"/>
                <a:gd name="T40" fmla="*/ 66 w 112"/>
                <a:gd name="T41" fmla="*/ 67 h 162"/>
                <a:gd name="T42" fmla="*/ 72 w 112"/>
                <a:gd name="T43" fmla="*/ 66 h 162"/>
                <a:gd name="T44" fmla="*/ 77 w 112"/>
                <a:gd name="T45" fmla="*/ 62 h 162"/>
                <a:gd name="T46" fmla="*/ 81 w 112"/>
                <a:gd name="T47" fmla="*/ 56 h 162"/>
                <a:gd name="T48" fmla="*/ 82 w 112"/>
                <a:gd name="T49" fmla="*/ 50 h 162"/>
                <a:gd name="T50" fmla="*/ 82 w 112"/>
                <a:gd name="T51" fmla="*/ 47 h 162"/>
                <a:gd name="T52" fmla="*/ 81 w 112"/>
                <a:gd name="T53" fmla="*/ 40 h 162"/>
                <a:gd name="T54" fmla="*/ 77 w 112"/>
                <a:gd name="T55" fmla="*/ 35 h 162"/>
                <a:gd name="T56" fmla="*/ 72 w 112"/>
                <a:gd name="T57" fmla="*/ 31 h 162"/>
                <a:gd name="T58" fmla="*/ 66 w 112"/>
                <a:gd name="T59" fmla="*/ 29 h 162"/>
                <a:gd name="T60" fmla="*/ 28 w 112"/>
                <a:gd name="T61" fmla="*/ 29 h 162"/>
                <a:gd name="T62" fmla="*/ 28 w 112"/>
                <a:gd name="T63" fmla="*/ 67 h 162"/>
                <a:gd name="T64" fmla="*/ 84 w 112"/>
                <a:gd name="T65" fmla="*/ 112 h 162"/>
                <a:gd name="T66" fmla="*/ 83 w 112"/>
                <a:gd name="T67" fmla="*/ 105 h 162"/>
                <a:gd name="T68" fmla="*/ 79 w 112"/>
                <a:gd name="T69" fmla="*/ 100 h 162"/>
                <a:gd name="T70" fmla="*/ 74 w 112"/>
                <a:gd name="T71" fmla="*/ 96 h 162"/>
                <a:gd name="T72" fmla="*/ 68 w 112"/>
                <a:gd name="T73" fmla="*/ 95 h 162"/>
                <a:gd name="T74" fmla="*/ 28 w 112"/>
                <a:gd name="T75" fmla="*/ 95 h 162"/>
                <a:gd name="T76" fmla="*/ 28 w 112"/>
                <a:gd name="T77" fmla="*/ 132 h 162"/>
                <a:gd name="T78" fmla="*/ 68 w 112"/>
                <a:gd name="T79" fmla="*/ 132 h 162"/>
                <a:gd name="T80" fmla="*/ 74 w 112"/>
                <a:gd name="T81" fmla="*/ 131 h 162"/>
                <a:gd name="T82" fmla="*/ 79 w 112"/>
                <a:gd name="T83" fmla="*/ 127 h 162"/>
                <a:gd name="T84" fmla="*/ 83 w 112"/>
                <a:gd name="T85" fmla="*/ 121 h 162"/>
                <a:gd name="T86" fmla="*/ 84 w 112"/>
                <a:gd name="T87" fmla="*/ 114 h 162"/>
                <a:gd name="T88" fmla="*/ 84 w 112"/>
                <a:gd name="T8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162">
                  <a:moveTo>
                    <a:pt x="110" y="53"/>
                  </a:moveTo>
                  <a:cubicBezTo>
                    <a:pt x="110" y="58"/>
                    <a:pt x="109" y="63"/>
                    <a:pt x="107" y="68"/>
                  </a:cubicBezTo>
                  <a:cubicBezTo>
                    <a:pt x="105" y="73"/>
                    <a:pt x="102" y="77"/>
                    <a:pt x="99" y="81"/>
                  </a:cubicBezTo>
                  <a:cubicBezTo>
                    <a:pt x="99" y="81"/>
                    <a:pt x="99" y="81"/>
                    <a:pt x="99" y="81"/>
                  </a:cubicBezTo>
                  <a:cubicBezTo>
                    <a:pt x="103" y="84"/>
                    <a:pt x="107" y="88"/>
                    <a:pt x="109" y="93"/>
                  </a:cubicBezTo>
                  <a:cubicBezTo>
                    <a:pt x="111" y="98"/>
                    <a:pt x="112" y="104"/>
                    <a:pt x="112" y="109"/>
                  </a:cubicBezTo>
                  <a:cubicBezTo>
                    <a:pt x="112" y="119"/>
                    <a:pt x="112" y="119"/>
                    <a:pt x="112" y="119"/>
                  </a:cubicBezTo>
                  <a:cubicBezTo>
                    <a:pt x="112" y="126"/>
                    <a:pt x="111" y="132"/>
                    <a:pt x="109" y="137"/>
                  </a:cubicBezTo>
                  <a:cubicBezTo>
                    <a:pt x="107" y="142"/>
                    <a:pt x="105" y="147"/>
                    <a:pt x="101" y="151"/>
                  </a:cubicBezTo>
                  <a:cubicBezTo>
                    <a:pt x="98" y="154"/>
                    <a:pt x="94" y="157"/>
                    <a:pt x="89" y="159"/>
                  </a:cubicBezTo>
                  <a:cubicBezTo>
                    <a:pt x="84" y="161"/>
                    <a:pt x="79" y="162"/>
                    <a:pt x="73" y="162"/>
                  </a:cubicBezTo>
                  <a:cubicBezTo>
                    <a:pt x="0" y="162"/>
                    <a:pt x="0" y="162"/>
                    <a:pt x="0" y="162"/>
                  </a:cubicBezTo>
                  <a:cubicBezTo>
                    <a:pt x="0" y="0"/>
                    <a:pt x="0" y="0"/>
                    <a:pt x="0" y="0"/>
                  </a:cubicBezTo>
                  <a:cubicBezTo>
                    <a:pt x="71" y="0"/>
                    <a:pt x="71" y="0"/>
                    <a:pt x="71" y="0"/>
                  </a:cubicBezTo>
                  <a:cubicBezTo>
                    <a:pt x="77" y="0"/>
                    <a:pt x="82" y="1"/>
                    <a:pt x="87" y="3"/>
                  </a:cubicBezTo>
                  <a:cubicBezTo>
                    <a:pt x="92" y="5"/>
                    <a:pt x="96" y="7"/>
                    <a:pt x="99" y="11"/>
                  </a:cubicBezTo>
                  <a:cubicBezTo>
                    <a:pt x="103" y="14"/>
                    <a:pt x="105" y="18"/>
                    <a:pt x="107" y="23"/>
                  </a:cubicBezTo>
                  <a:cubicBezTo>
                    <a:pt x="109" y="28"/>
                    <a:pt x="110" y="34"/>
                    <a:pt x="110" y="39"/>
                  </a:cubicBezTo>
                  <a:lnTo>
                    <a:pt x="110" y="53"/>
                  </a:lnTo>
                  <a:close/>
                  <a:moveTo>
                    <a:pt x="28" y="67"/>
                  </a:moveTo>
                  <a:cubicBezTo>
                    <a:pt x="66" y="67"/>
                    <a:pt x="66" y="67"/>
                    <a:pt x="66" y="67"/>
                  </a:cubicBezTo>
                  <a:cubicBezTo>
                    <a:pt x="68" y="67"/>
                    <a:pt x="70" y="67"/>
                    <a:pt x="72" y="66"/>
                  </a:cubicBezTo>
                  <a:cubicBezTo>
                    <a:pt x="74" y="65"/>
                    <a:pt x="76" y="64"/>
                    <a:pt x="77" y="62"/>
                  </a:cubicBezTo>
                  <a:cubicBezTo>
                    <a:pt x="79" y="60"/>
                    <a:pt x="80" y="59"/>
                    <a:pt x="81" y="56"/>
                  </a:cubicBezTo>
                  <a:cubicBezTo>
                    <a:pt x="82" y="54"/>
                    <a:pt x="82" y="52"/>
                    <a:pt x="82" y="50"/>
                  </a:cubicBezTo>
                  <a:cubicBezTo>
                    <a:pt x="82" y="47"/>
                    <a:pt x="82" y="47"/>
                    <a:pt x="82" y="47"/>
                  </a:cubicBezTo>
                  <a:cubicBezTo>
                    <a:pt x="82" y="45"/>
                    <a:pt x="82" y="42"/>
                    <a:pt x="81" y="40"/>
                  </a:cubicBezTo>
                  <a:cubicBezTo>
                    <a:pt x="80" y="38"/>
                    <a:pt x="79" y="36"/>
                    <a:pt x="77" y="35"/>
                  </a:cubicBezTo>
                  <a:cubicBezTo>
                    <a:pt x="76" y="33"/>
                    <a:pt x="74" y="32"/>
                    <a:pt x="72" y="31"/>
                  </a:cubicBezTo>
                  <a:cubicBezTo>
                    <a:pt x="70" y="30"/>
                    <a:pt x="68" y="29"/>
                    <a:pt x="66" y="29"/>
                  </a:cubicBezTo>
                  <a:cubicBezTo>
                    <a:pt x="28" y="29"/>
                    <a:pt x="28" y="29"/>
                    <a:pt x="28" y="29"/>
                  </a:cubicBezTo>
                  <a:lnTo>
                    <a:pt x="28" y="67"/>
                  </a:lnTo>
                  <a:close/>
                  <a:moveTo>
                    <a:pt x="84" y="112"/>
                  </a:moveTo>
                  <a:cubicBezTo>
                    <a:pt x="84" y="110"/>
                    <a:pt x="84" y="108"/>
                    <a:pt x="83" y="105"/>
                  </a:cubicBezTo>
                  <a:cubicBezTo>
                    <a:pt x="82" y="103"/>
                    <a:pt x="81" y="101"/>
                    <a:pt x="79" y="100"/>
                  </a:cubicBezTo>
                  <a:cubicBezTo>
                    <a:pt x="78" y="98"/>
                    <a:pt x="76" y="97"/>
                    <a:pt x="74" y="96"/>
                  </a:cubicBezTo>
                  <a:cubicBezTo>
                    <a:pt x="72" y="95"/>
                    <a:pt x="70" y="95"/>
                    <a:pt x="68" y="95"/>
                  </a:cubicBezTo>
                  <a:cubicBezTo>
                    <a:pt x="28" y="95"/>
                    <a:pt x="28" y="95"/>
                    <a:pt x="28" y="95"/>
                  </a:cubicBezTo>
                  <a:cubicBezTo>
                    <a:pt x="28" y="132"/>
                    <a:pt x="28" y="132"/>
                    <a:pt x="28" y="132"/>
                  </a:cubicBezTo>
                  <a:cubicBezTo>
                    <a:pt x="68" y="132"/>
                    <a:pt x="68" y="132"/>
                    <a:pt x="68" y="132"/>
                  </a:cubicBezTo>
                  <a:cubicBezTo>
                    <a:pt x="70" y="132"/>
                    <a:pt x="72" y="131"/>
                    <a:pt x="74" y="131"/>
                  </a:cubicBezTo>
                  <a:cubicBezTo>
                    <a:pt x="76" y="130"/>
                    <a:pt x="78" y="128"/>
                    <a:pt x="79" y="127"/>
                  </a:cubicBezTo>
                  <a:cubicBezTo>
                    <a:pt x="81" y="125"/>
                    <a:pt x="82" y="123"/>
                    <a:pt x="83" y="121"/>
                  </a:cubicBezTo>
                  <a:cubicBezTo>
                    <a:pt x="84" y="119"/>
                    <a:pt x="84" y="117"/>
                    <a:pt x="84" y="114"/>
                  </a:cubicBezTo>
                  <a:lnTo>
                    <a:pt x="84"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 name="Freeform 286">
              <a:extLst>
                <a:ext uri="{FF2B5EF4-FFF2-40B4-BE49-F238E27FC236}">
                  <a16:creationId xmlns:a16="http://schemas.microsoft.com/office/drawing/2014/main" id="{8E66B355-3F46-474D-99B0-1F1907505011}"/>
                </a:ext>
              </a:extLst>
            </p:cNvPr>
            <p:cNvSpPr>
              <a:spLocks/>
            </p:cNvSpPr>
            <p:nvPr/>
          </p:nvSpPr>
          <p:spPr bwMode="auto">
            <a:xfrm>
              <a:off x="5461011" y="2732089"/>
              <a:ext cx="188912" cy="127000"/>
            </a:xfrm>
            <a:custGeom>
              <a:avLst/>
              <a:gdLst>
                <a:gd name="T0" fmla="*/ 156 w 170"/>
                <a:gd name="T1" fmla="*/ 0 h 114"/>
                <a:gd name="T2" fmla="*/ 141 w 170"/>
                <a:gd name="T3" fmla="*/ 14 h 114"/>
                <a:gd name="T4" fmla="*/ 152 w 170"/>
                <a:gd name="T5" fmla="*/ 28 h 114"/>
                <a:gd name="T6" fmla="*/ 120 w 170"/>
                <a:gd name="T7" fmla="*/ 68 h 114"/>
                <a:gd name="T8" fmla="*/ 89 w 170"/>
                <a:gd name="T9" fmla="*/ 28 h 114"/>
                <a:gd name="T10" fmla="*/ 99 w 170"/>
                <a:gd name="T11" fmla="*/ 14 h 114"/>
                <a:gd name="T12" fmla="*/ 85 w 170"/>
                <a:gd name="T13" fmla="*/ 0 h 114"/>
                <a:gd name="T14" fmla="*/ 71 w 170"/>
                <a:gd name="T15" fmla="*/ 14 h 114"/>
                <a:gd name="T16" fmla="*/ 81 w 170"/>
                <a:gd name="T17" fmla="*/ 28 h 114"/>
                <a:gd name="T18" fmla="*/ 50 w 170"/>
                <a:gd name="T19" fmla="*/ 68 h 114"/>
                <a:gd name="T20" fmla="*/ 18 w 170"/>
                <a:gd name="T21" fmla="*/ 28 h 114"/>
                <a:gd name="T22" fmla="*/ 28 w 170"/>
                <a:gd name="T23" fmla="*/ 14 h 114"/>
                <a:gd name="T24" fmla="*/ 14 w 170"/>
                <a:gd name="T25" fmla="*/ 0 h 114"/>
                <a:gd name="T26" fmla="*/ 0 w 170"/>
                <a:gd name="T27" fmla="*/ 14 h 114"/>
                <a:gd name="T28" fmla="*/ 14 w 170"/>
                <a:gd name="T29" fmla="*/ 29 h 114"/>
                <a:gd name="T30" fmla="*/ 14 w 170"/>
                <a:gd name="T31" fmla="*/ 114 h 114"/>
                <a:gd name="T32" fmla="*/ 156 w 170"/>
                <a:gd name="T33" fmla="*/ 114 h 114"/>
                <a:gd name="T34" fmla="*/ 156 w 170"/>
                <a:gd name="T35" fmla="*/ 29 h 114"/>
                <a:gd name="T36" fmla="*/ 170 w 170"/>
                <a:gd name="T37" fmla="*/ 14 h 114"/>
                <a:gd name="T38" fmla="*/ 156 w 170"/>
                <a:gd name="T3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114">
                  <a:moveTo>
                    <a:pt x="156" y="0"/>
                  </a:moveTo>
                  <a:cubicBezTo>
                    <a:pt x="148" y="0"/>
                    <a:pt x="141" y="7"/>
                    <a:pt x="141" y="14"/>
                  </a:cubicBezTo>
                  <a:cubicBezTo>
                    <a:pt x="141" y="21"/>
                    <a:pt x="146" y="26"/>
                    <a:pt x="152" y="28"/>
                  </a:cubicBezTo>
                  <a:cubicBezTo>
                    <a:pt x="120" y="68"/>
                    <a:pt x="120" y="68"/>
                    <a:pt x="120" y="68"/>
                  </a:cubicBezTo>
                  <a:cubicBezTo>
                    <a:pt x="89" y="28"/>
                    <a:pt x="89" y="28"/>
                    <a:pt x="89" y="28"/>
                  </a:cubicBezTo>
                  <a:cubicBezTo>
                    <a:pt x="95" y="26"/>
                    <a:pt x="99" y="21"/>
                    <a:pt x="99" y="14"/>
                  </a:cubicBezTo>
                  <a:cubicBezTo>
                    <a:pt x="99" y="7"/>
                    <a:pt x="93" y="0"/>
                    <a:pt x="85" y="0"/>
                  </a:cubicBezTo>
                  <a:cubicBezTo>
                    <a:pt x="77" y="0"/>
                    <a:pt x="71" y="7"/>
                    <a:pt x="71" y="14"/>
                  </a:cubicBezTo>
                  <a:cubicBezTo>
                    <a:pt x="71" y="21"/>
                    <a:pt x="75" y="26"/>
                    <a:pt x="81" y="28"/>
                  </a:cubicBezTo>
                  <a:cubicBezTo>
                    <a:pt x="50" y="68"/>
                    <a:pt x="50" y="68"/>
                    <a:pt x="50" y="68"/>
                  </a:cubicBezTo>
                  <a:cubicBezTo>
                    <a:pt x="18" y="28"/>
                    <a:pt x="18" y="28"/>
                    <a:pt x="18" y="28"/>
                  </a:cubicBezTo>
                  <a:cubicBezTo>
                    <a:pt x="24" y="26"/>
                    <a:pt x="28" y="21"/>
                    <a:pt x="28" y="14"/>
                  </a:cubicBezTo>
                  <a:cubicBezTo>
                    <a:pt x="28" y="7"/>
                    <a:pt x="22" y="0"/>
                    <a:pt x="14" y="0"/>
                  </a:cubicBezTo>
                  <a:cubicBezTo>
                    <a:pt x="6" y="0"/>
                    <a:pt x="0" y="7"/>
                    <a:pt x="0" y="14"/>
                  </a:cubicBezTo>
                  <a:cubicBezTo>
                    <a:pt x="0" y="22"/>
                    <a:pt x="6" y="29"/>
                    <a:pt x="14" y="29"/>
                  </a:cubicBezTo>
                  <a:cubicBezTo>
                    <a:pt x="14" y="114"/>
                    <a:pt x="14" y="114"/>
                    <a:pt x="14" y="114"/>
                  </a:cubicBezTo>
                  <a:cubicBezTo>
                    <a:pt x="156" y="114"/>
                    <a:pt x="156" y="114"/>
                    <a:pt x="156" y="114"/>
                  </a:cubicBezTo>
                  <a:cubicBezTo>
                    <a:pt x="156" y="29"/>
                    <a:pt x="156" y="29"/>
                    <a:pt x="156" y="29"/>
                  </a:cubicBezTo>
                  <a:cubicBezTo>
                    <a:pt x="163" y="29"/>
                    <a:pt x="170" y="22"/>
                    <a:pt x="170" y="14"/>
                  </a:cubicBezTo>
                  <a:cubicBezTo>
                    <a:pt x="170" y="7"/>
                    <a:pt x="163" y="0"/>
                    <a:pt x="156" y="0"/>
                  </a:cubicBezTo>
                </a:path>
              </a:pathLst>
            </a:custGeom>
            <a:grp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23" name="그룹 22">
            <a:extLst>
              <a:ext uri="{FF2B5EF4-FFF2-40B4-BE49-F238E27FC236}">
                <a16:creationId xmlns:a16="http://schemas.microsoft.com/office/drawing/2014/main" id="{49DF2416-A3F1-4F2A-BE35-DFFDE937B343}"/>
              </a:ext>
            </a:extLst>
          </p:cNvPr>
          <p:cNvGrpSpPr/>
          <p:nvPr/>
        </p:nvGrpSpPr>
        <p:grpSpPr>
          <a:xfrm>
            <a:off x="4478319" y="2924454"/>
            <a:ext cx="515261" cy="429657"/>
            <a:chOff x="1643060" y="3835402"/>
            <a:chExt cx="1003299" cy="836614"/>
          </a:xfrm>
          <a:solidFill>
            <a:schemeClr val="bg1"/>
          </a:solidFill>
        </p:grpSpPr>
        <p:sp>
          <p:nvSpPr>
            <p:cNvPr id="24" name="Freeform 213">
              <a:extLst>
                <a:ext uri="{FF2B5EF4-FFF2-40B4-BE49-F238E27FC236}">
                  <a16:creationId xmlns:a16="http://schemas.microsoft.com/office/drawing/2014/main" id="{444969A1-C6F9-43E0-BDD2-3FF5B19837CC}"/>
                </a:ext>
              </a:extLst>
            </p:cNvPr>
            <p:cNvSpPr>
              <a:spLocks/>
            </p:cNvSpPr>
            <p:nvPr/>
          </p:nvSpPr>
          <p:spPr bwMode="auto">
            <a:xfrm>
              <a:off x="2319334" y="4116390"/>
              <a:ext cx="182562" cy="31750"/>
            </a:xfrm>
            <a:custGeom>
              <a:avLst/>
              <a:gdLst>
                <a:gd name="T0" fmla="*/ 150 w 164"/>
                <a:gd name="T1" fmla="*/ 28 h 28"/>
                <a:gd name="T2" fmla="*/ 14 w 164"/>
                <a:gd name="T3" fmla="*/ 28 h 28"/>
                <a:gd name="T4" fmla="*/ 0 w 164"/>
                <a:gd name="T5" fmla="*/ 14 h 28"/>
                <a:gd name="T6" fmla="*/ 14 w 164"/>
                <a:gd name="T7" fmla="*/ 0 h 28"/>
                <a:gd name="T8" fmla="*/ 150 w 164"/>
                <a:gd name="T9" fmla="*/ 0 h 28"/>
                <a:gd name="T10" fmla="*/ 164 w 164"/>
                <a:gd name="T11" fmla="*/ 14 h 28"/>
                <a:gd name="T12" fmla="*/ 150 w 16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4" h="28">
                  <a:moveTo>
                    <a:pt x="150" y="28"/>
                  </a:moveTo>
                  <a:cubicBezTo>
                    <a:pt x="14" y="28"/>
                    <a:pt x="14" y="28"/>
                    <a:pt x="14" y="28"/>
                  </a:cubicBezTo>
                  <a:cubicBezTo>
                    <a:pt x="6" y="28"/>
                    <a:pt x="0" y="22"/>
                    <a:pt x="0" y="14"/>
                  </a:cubicBezTo>
                  <a:cubicBezTo>
                    <a:pt x="0" y="7"/>
                    <a:pt x="6" y="0"/>
                    <a:pt x="14" y="0"/>
                  </a:cubicBezTo>
                  <a:cubicBezTo>
                    <a:pt x="150" y="0"/>
                    <a:pt x="150" y="0"/>
                    <a:pt x="150" y="0"/>
                  </a:cubicBezTo>
                  <a:cubicBezTo>
                    <a:pt x="158" y="0"/>
                    <a:pt x="164" y="7"/>
                    <a:pt x="164" y="14"/>
                  </a:cubicBezTo>
                  <a:cubicBezTo>
                    <a:pt x="164" y="22"/>
                    <a:pt x="158" y="28"/>
                    <a:pt x="15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214">
              <a:extLst>
                <a:ext uri="{FF2B5EF4-FFF2-40B4-BE49-F238E27FC236}">
                  <a16:creationId xmlns:a16="http://schemas.microsoft.com/office/drawing/2014/main" id="{7FA5274A-8257-4969-9DD2-5C8463313A38}"/>
                </a:ext>
              </a:extLst>
            </p:cNvPr>
            <p:cNvSpPr>
              <a:spLocks/>
            </p:cNvSpPr>
            <p:nvPr/>
          </p:nvSpPr>
          <p:spPr bwMode="auto">
            <a:xfrm>
              <a:off x="1957385" y="4116390"/>
              <a:ext cx="230187" cy="31750"/>
            </a:xfrm>
            <a:custGeom>
              <a:avLst/>
              <a:gdLst>
                <a:gd name="T0" fmla="*/ 193 w 207"/>
                <a:gd name="T1" fmla="*/ 28 h 28"/>
                <a:gd name="T2" fmla="*/ 14 w 207"/>
                <a:gd name="T3" fmla="*/ 28 h 28"/>
                <a:gd name="T4" fmla="*/ 0 w 207"/>
                <a:gd name="T5" fmla="*/ 14 h 28"/>
                <a:gd name="T6" fmla="*/ 14 w 207"/>
                <a:gd name="T7" fmla="*/ 0 h 28"/>
                <a:gd name="T8" fmla="*/ 193 w 207"/>
                <a:gd name="T9" fmla="*/ 0 h 28"/>
                <a:gd name="T10" fmla="*/ 207 w 207"/>
                <a:gd name="T11" fmla="*/ 14 h 28"/>
                <a:gd name="T12" fmla="*/ 193 w 20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7" h="28">
                  <a:moveTo>
                    <a:pt x="193" y="28"/>
                  </a:moveTo>
                  <a:cubicBezTo>
                    <a:pt x="14" y="28"/>
                    <a:pt x="14" y="28"/>
                    <a:pt x="14" y="28"/>
                  </a:cubicBezTo>
                  <a:cubicBezTo>
                    <a:pt x="6" y="28"/>
                    <a:pt x="0" y="22"/>
                    <a:pt x="0" y="14"/>
                  </a:cubicBezTo>
                  <a:cubicBezTo>
                    <a:pt x="0" y="7"/>
                    <a:pt x="6" y="0"/>
                    <a:pt x="14" y="0"/>
                  </a:cubicBezTo>
                  <a:cubicBezTo>
                    <a:pt x="193" y="0"/>
                    <a:pt x="193" y="0"/>
                    <a:pt x="193" y="0"/>
                  </a:cubicBezTo>
                  <a:cubicBezTo>
                    <a:pt x="200" y="0"/>
                    <a:pt x="207" y="7"/>
                    <a:pt x="207" y="14"/>
                  </a:cubicBezTo>
                  <a:cubicBezTo>
                    <a:pt x="207" y="22"/>
                    <a:pt x="200" y="28"/>
                    <a:pt x="19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215">
              <a:extLst>
                <a:ext uri="{FF2B5EF4-FFF2-40B4-BE49-F238E27FC236}">
                  <a16:creationId xmlns:a16="http://schemas.microsoft.com/office/drawing/2014/main" id="{40FB0FFD-9AEC-4A42-BC11-14F910100A06}"/>
                </a:ext>
              </a:extLst>
            </p:cNvPr>
            <p:cNvSpPr>
              <a:spLocks/>
            </p:cNvSpPr>
            <p:nvPr/>
          </p:nvSpPr>
          <p:spPr bwMode="auto">
            <a:xfrm>
              <a:off x="1649410" y="4116390"/>
              <a:ext cx="174625" cy="31750"/>
            </a:xfrm>
            <a:custGeom>
              <a:avLst/>
              <a:gdLst>
                <a:gd name="T0" fmla="*/ 142 w 156"/>
                <a:gd name="T1" fmla="*/ 28 h 28"/>
                <a:gd name="T2" fmla="*/ 14 w 156"/>
                <a:gd name="T3" fmla="*/ 28 h 28"/>
                <a:gd name="T4" fmla="*/ 0 w 156"/>
                <a:gd name="T5" fmla="*/ 14 h 28"/>
                <a:gd name="T6" fmla="*/ 14 w 156"/>
                <a:gd name="T7" fmla="*/ 0 h 28"/>
                <a:gd name="T8" fmla="*/ 142 w 156"/>
                <a:gd name="T9" fmla="*/ 0 h 28"/>
                <a:gd name="T10" fmla="*/ 156 w 156"/>
                <a:gd name="T11" fmla="*/ 14 h 28"/>
                <a:gd name="T12" fmla="*/ 142 w 15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6" h="28">
                  <a:moveTo>
                    <a:pt x="142" y="28"/>
                  </a:moveTo>
                  <a:cubicBezTo>
                    <a:pt x="14" y="28"/>
                    <a:pt x="14" y="28"/>
                    <a:pt x="14" y="28"/>
                  </a:cubicBezTo>
                  <a:cubicBezTo>
                    <a:pt x="6" y="28"/>
                    <a:pt x="0" y="22"/>
                    <a:pt x="0" y="14"/>
                  </a:cubicBezTo>
                  <a:cubicBezTo>
                    <a:pt x="0" y="7"/>
                    <a:pt x="6" y="0"/>
                    <a:pt x="14" y="0"/>
                  </a:cubicBezTo>
                  <a:cubicBezTo>
                    <a:pt x="142" y="0"/>
                    <a:pt x="142" y="0"/>
                    <a:pt x="142" y="0"/>
                  </a:cubicBezTo>
                  <a:cubicBezTo>
                    <a:pt x="150" y="0"/>
                    <a:pt x="156" y="7"/>
                    <a:pt x="156" y="14"/>
                  </a:cubicBezTo>
                  <a:cubicBezTo>
                    <a:pt x="156" y="22"/>
                    <a:pt x="150" y="28"/>
                    <a:pt x="14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216">
              <a:extLst>
                <a:ext uri="{FF2B5EF4-FFF2-40B4-BE49-F238E27FC236}">
                  <a16:creationId xmlns:a16="http://schemas.microsoft.com/office/drawing/2014/main" id="{120BA2B3-A408-4782-84C7-03ED66C87CE9}"/>
                </a:ext>
              </a:extLst>
            </p:cNvPr>
            <p:cNvSpPr>
              <a:spLocks/>
            </p:cNvSpPr>
            <p:nvPr/>
          </p:nvSpPr>
          <p:spPr bwMode="auto">
            <a:xfrm>
              <a:off x="2328859" y="4291015"/>
              <a:ext cx="173037" cy="30163"/>
            </a:xfrm>
            <a:custGeom>
              <a:avLst/>
              <a:gdLst>
                <a:gd name="T0" fmla="*/ 141 w 155"/>
                <a:gd name="T1" fmla="*/ 28 h 28"/>
                <a:gd name="T2" fmla="*/ 14 w 155"/>
                <a:gd name="T3" fmla="*/ 28 h 28"/>
                <a:gd name="T4" fmla="*/ 0 w 155"/>
                <a:gd name="T5" fmla="*/ 14 h 28"/>
                <a:gd name="T6" fmla="*/ 14 w 155"/>
                <a:gd name="T7" fmla="*/ 0 h 28"/>
                <a:gd name="T8" fmla="*/ 141 w 155"/>
                <a:gd name="T9" fmla="*/ 0 h 28"/>
                <a:gd name="T10" fmla="*/ 155 w 155"/>
                <a:gd name="T11" fmla="*/ 14 h 28"/>
                <a:gd name="T12" fmla="*/ 141 w 15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5" h="28">
                  <a:moveTo>
                    <a:pt x="141" y="28"/>
                  </a:moveTo>
                  <a:cubicBezTo>
                    <a:pt x="14" y="28"/>
                    <a:pt x="14" y="28"/>
                    <a:pt x="14" y="28"/>
                  </a:cubicBezTo>
                  <a:cubicBezTo>
                    <a:pt x="6" y="28"/>
                    <a:pt x="0" y="22"/>
                    <a:pt x="0" y="14"/>
                  </a:cubicBezTo>
                  <a:cubicBezTo>
                    <a:pt x="0" y="6"/>
                    <a:pt x="6" y="0"/>
                    <a:pt x="14" y="0"/>
                  </a:cubicBezTo>
                  <a:cubicBezTo>
                    <a:pt x="141" y="0"/>
                    <a:pt x="141" y="0"/>
                    <a:pt x="141" y="0"/>
                  </a:cubicBezTo>
                  <a:cubicBezTo>
                    <a:pt x="149" y="0"/>
                    <a:pt x="155" y="6"/>
                    <a:pt x="155" y="14"/>
                  </a:cubicBezTo>
                  <a:cubicBezTo>
                    <a:pt x="155" y="22"/>
                    <a:pt x="149" y="28"/>
                    <a:pt x="14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217">
              <a:extLst>
                <a:ext uri="{FF2B5EF4-FFF2-40B4-BE49-F238E27FC236}">
                  <a16:creationId xmlns:a16="http://schemas.microsoft.com/office/drawing/2014/main" id="{6F57618B-D204-4C8E-9839-443A36969D9C}"/>
                </a:ext>
              </a:extLst>
            </p:cNvPr>
            <p:cNvSpPr>
              <a:spLocks/>
            </p:cNvSpPr>
            <p:nvPr/>
          </p:nvSpPr>
          <p:spPr bwMode="auto">
            <a:xfrm>
              <a:off x="1955797" y="4291015"/>
              <a:ext cx="227012" cy="30163"/>
            </a:xfrm>
            <a:custGeom>
              <a:avLst/>
              <a:gdLst>
                <a:gd name="T0" fmla="*/ 190 w 204"/>
                <a:gd name="T1" fmla="*/ 28 h 28"/>
                <a:gd name="T2" fmla="*/ 14 w 204"/>
                <a:gd name="T3" fmla="*/ 28 h 28"/>
                <a:gd name="T4" fmla="*/ 0 w 204"/>
                <a:gd name="T5" fmla="*/ 14 h 28"/>
                <a:gd name="T6" fmla="*/ 14 w 204"/>
                <a:gd name="T7" fmla="*/ 0 h 28"/>
                <a:gd name="T8" fmla="*/ 190 w 204"/>
                <a:gd name="T9" fmla="*/ 0 h 28"/>
                <a:gd name="T10" fmla="*/ 204 w 204"/>
                <a:gd name="T11" fmla="*/ 14 h 28"/>
                <a:gd name="T12" fmla="*/ 190 w 20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4" h="28">
                  <a:moveTo>
                    <a:pt x="190" y="28"/>
                  </a:moveTo>
                  <a:cubicBezTo>
                    <a:pt x="14" y="28"/>
                    <a:pt x="14" y="28"/>
                    <a:pt x="14" y="28"/>
                  </a:cubicBezTo>
                  <a:cubicBezTo>
                    <a:pt x="6" y="28"/>
                    <a:pt x="0" y="22"/>
                    <a:pt x="0" y="14"/>
                  </a:cubicBezTo>
                  <a:cubicBezTo>
                    <a:pt x="0" y="6"/>
                    <a:pt x="6" y="0"/>
                    <a:pt x="14" y="0"/>
                  </a:cubicBezTo>
                  <a:cubicBezTo>
                    <a:pt x="190" y="0"/>
                    <a:pt x="190" y="0"/>
                    <a:pt x="190" y="0"/>
                  </a:cubicBezTo>
                  <a:cubicBezTo>
                    <a:pt x="198" y="0"/>
                    <a:pt x="204" y="6"/>
                    <a:pt x="204" y="14"/>
                  </a:cubicBezTo>
                  <a:cubicBezTo>
                    <a:pt x="204" y="22"/>
                    <a:pt x="198" y="28"/>
                    <a:pt x="19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218">
              <a:extLst>
                <a:ext uri="{FF2B5EF4-FFF2-40B4-BE49-F238E27FC236}">
                  <a16:creationId xmlns:a16="http://schemas.microsoft.com/office/drawing/2014/main" id="{133B0432-E479-47CC-91BC-8F6A57A9DC65}"/>
                </a:ext>
              </a:extLst>
            </p:cNvPr>
            <p:cNvSpPr>
              <a:spLocks/>
            </p:cNvSpPr>
            <p:nvPr/>
          </p:nvSpPr>
          <p:spPr bwMode="auto">
            <a:xfrm>
              <a:off x="1649410" y="4291015"/>
              <a:ext cx="180975" cy="30163"/>
            </a:xfrm>
            <a:custGeom>
              <a:avLst/>
              <a:gdLst>
                <a:gd name="T0" fmla="*/ 148 w 162"/>
                <a:gd name="T1" fmla="*/ 28 h 28"/>
                <a:gd name="T2" fmla="*/ 14 w 162"/>
                <a:gd name="T3" fmla="*/ 28 h 28"/>
                <a:gd name="T4" fmla="*/ 0 w 162"/>
                <a:gd name="T5" fmla="*/ 14 h 28"/>
                <a:gd name="T6" fmla="*/ 14 w 162"/>
                <a:gd name="T7" fmla="*/ 0 h 28"/>
                <a:gd name="T8" fmla="*/ 148 w 162"/>
                <a:gd name="T9" fmla="*/ 0 h 28"/>
                <a:gd name="T10" fmla="*/ 162 w 162"/>
                <a:gd name="T11" fmla="*/ 14 h 28"/>
                <a:gd name="T12" fmla="*/ 148 w 16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2" h="28">
                  <a:moveTo>
                    <a:pt x="148" y="28"/>
                  </a:moveTo>
                  <a:cubicBezTo>
                    <a:pt x="14" y="28"/>
                    <a:pt x="14" y="28"/>
                    <a:pt x="14" y="28"/>
                  </a:cubicBezTo>
                  <a:cubicBezTo>
                    <a:pt x="6" y="28"/>
                    <a:pt x="0" y="22"/>
                    <a:pt x="0" y="14"/>
                  </a:cubicBezTo>
                  <a:cubicBezTo>
                    <a:pt x="0" y="6"/>
                    <a:pt x="6" y="0"/>
                    <a:pt x="14" y="0"/>
                  </a:cubicBezTo>
                  <a:cubicBezTo>
                    <a:pt x="148" y="0"/>
                    <a:pt x="148" y="0"/>
                    <a:pt x="148" y="0"/>
                  </a:cubicBezTo>
                  <a:cubicBezTo>
                    <a:pt x="156" y="0"/>
                    <a:pt x="162" y="6"/>
                    <a:pt x="162" y="14"/>
                  </a:cubicBezTo>
                  <a:cubicBezTo>
                    <a:pt x="162" y="22"/>
                    <a:pt x="156" y="28"/>
                    <a:pt x="1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 name="Freeform 219">
              <a:extLst>
                <a:ext uri="{FF2B5EF4-FFF2-40B4-BE49-F238E27FC236}">
                  <a16:creationId xmlns:a16="http://schemas.microsoft.com/office/drawing/2014/main" id="{B71FC79D-81BB-49B7-B308-7F0A4B874EDE}"/>
                </a:ext>
              </a:extLst>
            </p:cNvPr>
            <p:cNvSpPr>
              <a:spLocks/>
            </p:cNvSpPr>
            <p:nvPr/>
          </p:nvSpPr>
          <p:spPr bwMode="auto">
            <a:xfrm>
              <a:off x="2311397" y="3992565"/>
              <a:ext cx="192087" cy="88900"/>
            </a:xfrm>
            <a:custGeom>
              <a:avLst/>
              <a:gdLst>
                <a:gd name="T0" fmla="*/ 157 w 173"/>
                <a:gd name="T1" fmla="*/ 79 h 79"/>
                <a:gd name="T2" fmla="*/ 151 w 173"/>
                <a:gd name="T3" fmla="*/ 77 h 79"/>
                <a:gd name="T4" fmla="*/ 12 w 173"/>
                <a:gd name="T5" fmla="*/ 29 h 79"/>
                <a:gd name="T6" fmla="*/ 2 w 173"/>
                <a:gd name="T7" fmla="*/ 12 h 79"/>
                <a:gd name="T8" fmla="*/ 18 w 173"/>
                <a:gd name="T9" fmla="*/ 2 h 79"/>
                <a:gd name="T10" fmla="*/ 163 w 173"/>
                <a:gd name="T11" fmla="*/ 52 h 79"/>
                <a:gd name="T12" fmla="*/ 170 w 173"/>
                <a:gd name="T13" fmla="*/ 71 h 79"/>
                <a:gd name="T14" fmla="*/ 157 w 173"/>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79">
                  <a:moveTo>
                    <a:pt x="157" y="79"/>
                  </a:moveTo>
                  <a:cubicBezTo>
                    <a:pt x="155" y="79"/>
                    <a:pt x="153" y="78"/>
                    <a:pt x="151" y="77"/>
                  </a:cubicBezTo>
                  <a:cubicBezTo>
                    <a:pt x="108" y="57"/>
                    <a:pt x="61" y="41"/>
                    <a:pt x="12" y="29"/>
                  </a:cubicBezTo>
                  <a:cubicBezTo>
                    <a:pt x="4" y="27"/>
                    <a:pt x="0" y="20"/>
                    <a:pt x="2" y="12"/>
                  </a:cubicBezTo>
                  <a:cubicBezTo>
                    <a:pt x="3" y="5"/>
                    <a:pt x="11" y="0"/>
                    <a:pt x="18" y="2"/>
                  </a:cubicBezTo>
                  <a:cubicBezTo>
                    <a:pt x="69" y="14"/>
                    <a:pt x="118" y="31"/>
                    <a:pt x="163" y="52"/>
                  </a:cubicBezTo>
                  <a:cubicBezTo>
                    <a:pt x="170" y="55"/>
                    <a:pt x="173" y="64"/>
                    <a:pt x="170" y="71"/>
                  </a:cubicBezTo>
                  <a:cubicBezTo>
                    <a:pt x="167" y="76"/>
                    <a:pt x="162" y="79"/>
                    <a:pt x="15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220">
              <a:extLst>
                <a:ext uri="{FF2B5EF4-FFF2-40B4-BE49-F238E27FC236}">
                  <a16:creationId xmlns:a16="http://schemas.microsoft.com/office/drawing/2014/main" id="{49E45EF2-0D21-47D2-B8E5-13D6A2475B72}"/>
                </a:ext>
              </a:extLst>
            </p:cNvPr>
            <p:cNvSpPr>
              <a:spLocks/>
            </p:cNvSpPr>
            <p:nvPr/>
          </p:nvSpPr>
          <p:spPr bwMode="auto">
            <a:xfrm>
              <a:off x="1957385" y="3967165"/>
              <a:ext cx="230187" cy="41275"/>
            </a:xfrm>
            <a:custGeom>
              <a:avLst/>
              <a:gdLst>
                <a:gd name="T0" fmla="*/ 15 w 206"/>
                <a:gd name="T1" fmla="*/ 36 h 36"/>
                <a:gd name="T2" fmla="*/ 1 w 206"/>
                <a:gd name="T3" fmla="*/ 23 h 36"/>
                <a:gd name="T4" fmla="*/ 13 w 206"/>
                <a:gd name="T5" fmla="*/ 8 h 36"/>
                <a:gd name="T6" fmla="*/ 192 w 206"/>
                <a:gd name="T7" fmla="*/ 4 h 36"/>
                <a:gd name="T8" fmla="*/ 205 w 206"/>
                <a:gd name="T9" fmla="*/ 19 h 36"/>
                <a:gd name="T10" fmla="*/ 190 w 206"/>
                <a:gd name="T11" fmla="*/ 32 h 36"/>
                <a:gd name="T12" fmla="*/ 16 w 206"/>
                <a:gd name="T13" fmla="*/ 36 h 36"/>
                <a:gd name="T14" fmla="*/ 15 w 20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36">
                  <a:moveTo>
                    <a:pt x="15" y="36"/>
                  </a:moveTo>
                  <a:cubicBezTo>
                    <a:pt x="8" y="36"/>
                    <a:pt x="2" y="31"/>
                    <a:pt x="1" y="23"/>
                  </a:cubicBezTo>
                  <a:cubicBezTo>
                    <a:pt x="0" y="16"/>
                    <a:pt x="6" y="9"/>
                    <a:pt x="13" y="8"/>
                  </a:cubicBezTo>
                  <a:cubicBezTo>
                    <a:pt x="75" y="1"/>
                    <a:pt x="135" y="0"/>
                    <a:pt x="192" y="4"/>
                  </a:cubicBezTo>
                  <a:cubicBezTo>
                    <a:pt x="200" y="4"/>
                    <a:pt x="206" y="11"/>
                    <a:pt x="205" y="19"/>
                  </a:cubicBezTo>
                  <a:cubicBezTo>
                    <a:pt x="205" y="26"/>
                    <a:pt x="198" y="32"/>
                    <a:pt x="190" y="32"/>
                  </a:cubicBezTo>
                  <a:cubicBezTo>
                    <a:pt x="135" y="28"/>
                    <a:pt x="76" y="29"/>
                    <a:pt x="16" y="36"/>
                  </a:cubicBezTo>
                  <a:cubicBezTo>
                    <a:pt x="16" y="36"/>
                    <a:pt x="15" y="36"/>
                    <a:pt x="1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221">
              <a:extLst>
                <a:ext uri="{FF2B5EF4-FFF2-40B4-BE49-F238E27FC236}">
                  <a16:creationId xmlns:a16="http://schemas.microsoft.com/office/drawing/2014/main" id="{80FEF4CA-FB3A-4CA7-843C-D0072B7A4E98}"/>
                </a:ext>
              </a:extLst>
            </p:cNvPr>
            <p:cNvSpPr>
              <a:spLocks/>
            </p:cNvSpPr>
            <p:nvPr/>
          </p:nvSpPr>
          <p:spPr bwMode="auto">
            <a:xfrm>
              <a:off x="1643060" y="4003677"/>
              <a:ext cx="185737" cy="77788"/>
            </a:xfrm>
            <a:custGeom>
              <a:avLst/>
              <a:gdLst>
                <a:gd name="T0" fmla="*/ 16 w 167"/>
                <a:gd name="T1" fmla="*/ 70 h 70"/>
                <a:gd name="T2" fmla="*/ 3 w 167"/>
                <a:gd name="T3" fmla="*/ 61 h 70"/>
                <a:gd name="T4" fmla="*/ 11 w 167"/>
                <a:gd name="T5" fmla="*/ 43 h 70"/>
                <a:gd name="T6" fmla="*/ 148 w 167"/>
                <a:gd name="T7" fmla="*/ 1 h 70"/>
                <a:gd name="T8" fmla="*/ 165 w 167"/>
                <a:gd name="T9" fmla="*/ 12 h 70"/>
                <a:gd name="T10" fmla="*/ 154 w 167"/>
                <a:gd name="T11" fmla="*/ 29 h 70"/>
                <a:gd name="T12" fmla="*/ 21 w 167"/>
                <a:gd name="T13" fmla="*/ 69 h 70"/>
                <a:gd name="T14" fmla="*/ 16 w 167"/>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70">
                  <a:moveTo>
                    <a:pt x="16" y="70"/>
                  </a:moveTo>
                  <a:cubicBezTo>
                    <a:pt x="11" y="70"/>
                    <a:pt x="5" y="66"/>
                    <a:pt x="3" y="61"/>
                  </a:cubicBezTo>
                  <a:cubicBezTo>
                    <a:pt x="0" y="54"/>
                    <a:pt x="4" y="46"/>
                    <a:pt x="11" y="43"/>
                  </a:cubicBezTo>
                  <a:cubicBezTo>
                    <a:pt x="13" y="42"/>
                    <a:pt x="65" y="21"/>
                    <a:pt x="148" y="1"/>
                  </a:cubicBezTo>
                  <a:cubicBezTo>
                    <a:pt x="156" y="0"/>
                    <a:pt x="163" y="4"/>
                    <a:pt x="165" y="12"/>
                  </a:cubicBezTo>
                  <a:cubicBezTo>
                    <a:pt x="167" y="19"/>
                    <a:pt x="162" y="27"/>
                    <a:pt x="154" y="29"/>
                  </a:cubicBezTo>
                  <a:cubicBezTo>
                    <a:pt x="74" y="47"/>
                    <a:pt x="22" y="68"/>
                    <a:pt x="21" y="69"/>
                  </a:cubicBezTo>
                  <a:cubicBezTo>
                    <a:pt x="20" y="69"/>
                    <a:pt x="18" y="70"/>
                    <a:pt x="1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222">
              <a:extLst>
                <a:ext uri="{FF2B5EF4-FFF2-40B4-BE49-F238E27FC236}">
                  <a16:creationId xmlns:a16="http://schemas.microsoft.com/office/drawing/2014/main" id="{321887C4-2E65-427B-A168-DA45B247648C}"/>
                </a:ext>
              </a:extLst>
            </p:cNvPr>
            <p:cNvSpPr>
              <a:spLocks/>
            </p:cNvSpPr>
            <p:nvPr/>
          </p:nvSpPr>
          <p:spPr bwMode="auto">
            <a:xfrm>
              <a:off x="1643060" y="4371978"/>
              <a:ext cx="184150" cy="85725"/>
            </a:xfrm>
            <a:custGeom>
              <a:avLst/>
              <a:gdLst>
                <a:gd name="T0" fmla="*/ 149 w 165"/>
                <a:gd name="T1" fmla="*/ 77 h 77"/>
                <a:gd name="T2" fmla="*/ 146 w 165"/>
                <a:gd name="T3" fmla="*/ 77 h 77"/>
                <a:gd name="T4" fmla="*/ 10 w 165"/>
                <a:gd name="T5" fmla="*/ 29 h 77"/>
                <a:gd name="T6" fmla="*/ 3 w 165"/>
                <a:gd name="T7" fmla="*/ 10 h 77"/>
                <a:gd name="T8" fmla="*/ 22 w 165"/>
                <a:gd name="T9" fmla="*/ 4 h 77"/>
                <a:gd name="T10" fmla="*/ 153 w 165"/>
                <a:gd name="T11" fmla="*/ 50 h 77"/>
                <a:gd name="T12" fmla="*/ 163 w 165"/>
                <a:gd name="T13" fmla="*/ 67 h 77"/>
                <a:gd name="T14" fmla="*/ 149 w 165"/>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77">
                  <a:moveTo>
                    <a:pt x="149" y="77"/>
                  </a:moveTo>
                  <a:cubicBezTo>
                    <a:pt x="148" y="77"/>
                    <a:pt x="147" y="77"/>
                    <a:pt x="146" y="77"/>
                  </a:cubicBezTo>
                  <a:cubicBezTo>
                    <a:pt x="98" y="65"/>
                    <a:pt x="53" y="49"/>
                    <a:pt x="10" y="29"/>
                  </a:cubicBezTo>
                  <a:cubicBezTo>
                    <a:pt x="3" y="26"/>
                    <a:pt x="0" y="17"/>
                    <a:pt x="3" y="10"/>
                  </a:cubicBezTo>
                  <a:cubicBezTo>
                    <a:pt x="7" y="3"/>
                    <a:pt x="15" y="0"/>
                    <a:pt x="22" y="4"/>
                  </a:cubicBezTo>
                  <a:cubicBezTo>
                    <a:pt x="63" y="23"/>
                    <a:pt x="107" y="38"/>
                    <a:pt x="153" y="50"/>
                  </a:cubicBezTo>
                  <a:cubicBezTo>
                    <a:pt x="160" y="52"/>
                    <a:pt x="165" y="59"/>
                    <a:pt x="163" y="67"/>
                  </a:cubicBezTo>
                  <a:cubicBezTo>
                    <a:pt x="161" y="73"/>
                    <a:pt x="156" y="77"/>
                    <a:pt x="14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223">
              <a:extLst>
                <a:ext uri="{FF2B5EF4-FFF2-40B4-BE49-F238E27FC236}">
                  <a16:creationId xmlns:a16="http://schemas.microsoft.com/office/drawing/2014/main" id="{699A4F88-F986-4B2F-AD3A-D38089D59566}"/>
                </a:ext>
              </a:extLst>
            </p:cNvPr>
            <p:cNvSpPr>
              <a:spLocks/>
            </p:cNvSpPr>
            <p:nvPr/>
          </p:nvSpPr>
          <p:spPr bwMode="auto">
            <a:xfrm>
              <a:off x="1954210" y="4446590"/>
              <a:ext cx="234950" cy="39688"/>
            </a:xfrm>
            <a:custGeom>
              <a:avLst/>
              <a:gdLst>
                <a:gd name="T0" fmla="*/ 82 w 210"/>
                <a:gd name="T1" fmla="*/ 35 h 35"/>
                <a:gd name="T2" fmla="*/ 13 w 210"/>
                <a:gd name="T3" fmla="*/ 33 h 35"/>
                <a:gd name="T4" fmla="*/ 0 w 210"/>
                <a:gd name="T5" fmla="*/ 18 h 35"/>
                <a:gd name="T6" fmla="*/ 15 w 210"/>
                <a:gd name="T7" fmla="*/ 5 h 35"/>
                <a:gd name="T8" fmla="*/ 194 w 210"/>
                <a:gd name="T9" fmla="*/ 1 h 35"/>
                <a:gd name="T10" fmla="*/ 209 w 210"/>
                <a:gd name="T11" fmla="*/ 14 h 35"/>
                <a:gd name="T12" fmla="*/ 197 w 210"/>
                <a:gd name="T13" fmla="*/ 29 h 35"/>
                <a:gd name="T14" fmla="*/ 82 w 210"/>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5">
                  <a:moveTo>
                    <a:pt x="82" y="35"/>
                  </a:moveTo>
                  <a:cubicBezTo>
                    <a:pt x="58" y="35"/>
                    <a:pt x="36" y="35"/>
                    <a:pt x="13" y="33"/>
                  </a:cubicBezTo>
                  <a:cubicBezTo>
                    <a:pt x="6" y="32"/>
                    <a:pt x="0" y="26"/>
                    <a:pt x="0" y="18"/>
                  </a:cubicBezTo>
                  <a:cubicBezTo>
                    <a:pt x="1" y="10"/>
                    <a:pt x="8" y="4"/>
                    <a:pt x="15" y="5"/>
                  </a:cubicBezTo>
                  <a:cubicBezTo>
                    <a:pt x="72" y="9"/>
                    <a:pt x="132" y="8"/>
                    <a:pt x="194" y="1"/>
                  </a:cubicBezTo>
                  <a:cubicBezTo>
                    <a:pt x="201" y="0"/>
                    <a:pt x="208" y="6"/>
                    <a:pt x="209" y="14"/>
                  </a:cubicBezTo>
                  <a:cubicBezTo>
                    <a:pt x="210" y="21"/>
                    <a:pt x="204" y="28"/>
                    <a:pt x="197" y="29"/>
                  </a:cubicBezTo>
                  <a:cubicBezTo>
                    <a:pt x="158" y="33"/>
                    <a:pt x="119" y="35"/>
                    <a:pt x="8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224">
              <a:extLst>
                <a:ext uri="{FF2B5EF4-FFF2-40B4-BE49-F238E27FC236}">
                  <a16:creationId xmlns:a16="http://schemas.microsoft.com/office/drawing/2014/main" id="{9C45707C-769F-4D62-BF24-E8A5EE24417B}"/>
                </a:ext>
              </a:extLst>
            </p:cNvPr>
            <p:cNvSpPr>
              <a:spLocks/>
            </p:cNvSpPr>
            <p:nvPr/>
          </p:nvSpPr>
          <p:spPr bwMode="auto">
            <a:xfrm>
              <a:off x="2330447" y="4371978"/>
              <a:ext cx="173037" cy="76200"/>
            </a:xfrm>
            <a:custGeom>
              <a:avLst/>
              <a:gdLst>
                <a:gd name="T0" fmla="*/ 15 w 155"/>
                <a:gd name="T1" fmla="*/ 68 h 68"/>
                <a:gd name="T2" fmla="*/ 2 w 155"/>
                <a:gd name="T3" fmla="*/ 58 h 68"/>
                <a:gd name="T4" fmla="*/ 12 w 155"/>
                <a:gd name="T5" fmla="*/ 41 h 68"/>
                <a:gd name="T6" fmla="*/ 134 w 155"/>
                <a:gd name="T7" fmla="*/ 3 h 68"/>
                <a:gd name="T8" fmla="*/ 152 w 155"/>
                <a:gd name="T9" fmla="*/ 11 h 68"/>
                <a:gd name="T10" fmla="*/ 144 w 155"/>
                <a:gd name="T11" fmla="*/ 29 h 68"/>
                <a:gd name="T12" fmla="*/ 18 w 155"/>
                <a:gd name="T13" fmla="*/ 68 h 68"/>
                <a:gd name="T14" fmla="*/ 15 w 155"/>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8">
                  <a:moveTo>
                    <a:pt x="15" y="68"/>
                  </a:moveTo>
                  <a:cubicBezTo>
                    <a:pt x="9" y="68"/>
                    <a:pt x="3" y="64"/>
                    <a:pt x="2" y="58"/>
                  </a:cubicBezTo>
                  <a:cubicBezTo>
                    <a:pt x="0" y="50"/>
                    <a:pt x="4" y="43"/>
                    <a:pt x="12" y="41"/>
                  </a:cubicBezTo>
                  <a:cubicBezTo>
                    <a:pt x="86" y="23"/>
                    <a:pt x="133" y="4"/>
                    <a:pt x="134" y="3"/>
                  </a:cubicBezTo>
                  <a:cubicBezTo>
                    <a:pt x="141" y="0"/>
                    <a:pt x="149" y="4"/>
                    <a:pt x="152" y="11"/>
                  </a:cubicBezTo>
                  <a:cubicBezTo>
                    <a:pt x="155" y="18"/>
                    <a:pt x="152" y="26"/>
                    <a:pt x="144" y="29"/>
                  </a:cubicBezTo>
                  <a:cubicBezTo>
                    <a:pt x="142" y="30"/>
                    <a:pt x="95" y="49"/>
                    <a:pt x="18" y="68"/>
                  </a:cubicBezTo>
                  <a:cubicBezTo>
                    <a:pt x="17" y="68"/>
                    <a:pt x="16" y="68"/>
                    <a:pt x="15"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225">
              <a:extLst>
                <a:ext uri="{FF2B5EF4-FFF2-40B4-BE49-F238E27FC236}">
                  <a16:creationId xmlns:a16="http://schemas.microsoft.com/office/drawing/2014/main" id="{7B9A7179-A5D9-47D8-873D-4754EEF11579}"/>
                </a:ext>
              </a:extLst>
            </p:cNvPr>
            <p:cNvSpPr>
              <a:spLocks/>
            </p:cNvSpPr>
            <p:nvPr/>
          </p:nvSpPr>
          <p:spPr bwMode="auto">
            <a:xfrm>
              <a:off x="2562221" y="4121152"/>
              <a:ext cx="31750" cy="77788"/>
            </a:xfrm>
            <a:custGeom>
              <a:avLst/>
              <a:gdLst>
                <a:gd name="T0" fmla="*/ 14 w 28"/>
                <a:gd name="T1" fmla="*/ 69 h 69"/>
                <a:gd name="T2" fmla="*/ 0 w 28"/>
                <a:gd name="T3" fmla="*/ 55 h 69"/>
                <a:gd name="T4" fmla="*/ 0 w 28"/>
                <a:gd name="T5" fmla="*/ 14 h 69"/>
                <a:gd name="T6" fmla="*/ 14 w 28"/>
                <a:gd name="T7" fmla="*/ 0 h 69"/>
                <a:gd name="T8" fmla="*/ 28 w 28"/>
                <a:gd name="T9" fmla="*/ 14 h 69"/>
                <a:gd name="T10" fmla="*/ 28 w 28"/>
                <a:gd name="T11" fmla="*/ 55 h 69"/>
                <a:gd name="T12" fmla="*/ 14 w 28"/>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28" h="69">
                  <a:moveTo>
                    <a:pt x="14" y="69"/>
                  </a:moveTo>
                  <a:cubicBezTo>
                    <a:pt x="6" y="69"/>
                    <a:pt x="0" y="63"/>
                    <a:pt x="0" y="55"/>
                  </a:cubicBezTo>
                  <a:cubicBezTo>
                    <a:pt x="0" y="14"/>
                    <a:pt x="0" y="14"/>
                    <a:pt x="0" y="14"/>
                  </a:cubicBezTo>
                  <a:cubicBezTo>
                    <a:pt x="0" y="7"/>
                    <a:pt x="6" y="0"/>
                    <a:pt x="14" y="0"/>
                  </a:cubicBezTo>
                  <a:cubicBezTo>
                    <a:pt x="22" y="0"/>
                    <a:pt x="28" y="7"/>
                    <a:pt x="28" y="14"/>
                  </a:cubicBezTo>
                  <a:cubicBezTo>
                    <a:pt x="28" y="55"/>
                    <a:pt x="28" y="55"/>
                    <a:pt x="28" y="55"/>
                  </a:cubicBezTo>
                  <a:cubicBezTo>
                    <a:pt x="28" y="63"/>
                    <a:pt x="22" y="69"/>
                    <a:pt x="1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226">
              <a:extLst>
                <a:ext uri="{FF2B5EF4-FFF2-40B4-BE49-F238E27FC236}">
                  <a16:creationId xmlns:a16="http://schemas.microsoft.com/office/drawing/2014/main" id="{31991117-E4DF-420C-8778-5045C375FB2F}"/>
                </a:ext>
              </a:extLst>
            </p:cNvPr>
            <p:cNvSpPr>
              <a:spLocks/>
            </p:cNvSpPr>
            <p:nvPr/>
          </p:nvSpPr>
          <p:spPr bwMode="auto">
            <a:xfrm>
              <a:off x="2513009" y="4179890"/>
              <a:ext cx="133350" cy="133350"/>
            </a:xfrm>
            <a:custGeom>
              <a:avLst/>
              <a:gdLst>
                <a:gd name="T0" fmla="*/ 106 w 120"/>
                <a:gd name="T1" fmla="*/ 120 h 120"/>
                <a:gd name="T2" fmla="*/ 59 w 120"/>
                <a:gd name="T3" fmla="*/ 120 h 120"/>
                <a:gd name="T4" fmla="*/ 45 w 120"/>
                <a:gd name="T5" fmla="*/ 106 h 120"/>
                <a:gd name="T6" fmla="*/ 45 w 120"/>
                <a:gd name="T7" fmla="*/ 74 h 120"/>
                <a:gd name="T8" fmla="*/ 14 w 120"/>
                <a:gd name="T9" fmla="*/ 74 h 120"/>
                <a:gd name="T10" fmla="*/ 0 w 120"/>
                <a:gd name="T11" fmla="*/ 60 h 120"/>
                <a:gd name="T12" fmla="*/ 14 w 120"/>
                <a:gd name="T13" fmla="*/ 46 h 120"/>
                <a:gd name="T14" fmla="*/ 59 w 120"/>
                <a:gd name="T15" fmla="*/ 46 h 120"/>
                <a:gd name="T16" fmla="*/ 73 w 120"/>
                <a:gd name="T17" fmla="*/ 60 h 120"/>
                <a:gd name="T18" fmla="*/ 73 w 120"/>
                <a:gd name="T19" fmla="*/ 92 h 120"/>
                <a:gd name="T20" fmla="*/ 92 w 120"/>
                <a:gd name="T21" fmla="*/ 92 h 120"/>
                <a:gd name="T22" fmla="*/ 92 w 120"/>
                <a:gd name="T23" fmla="*/ 28 h 120"/>
                <a:gd name="T24" fmla="*/ 14 w 120"/>
                <a:gd name="T25" fmla="*/ 28 h 120"/>
                <a:gd name="T26" fmla="*/ 0 w 120"/>
                <a:gd name="T27" fmla="*/ 14 h 120"/>
                <a:gd name="T28" fmla="*/ 14 w 120"/>
                <a:gd name="T29" fmla="*/ 0 h 120"/>
                <a:gd name="T30" fmla="*/ 106 w 120"/>
                <a:gd name="T31" fmla="*/ 0 h 120"/>
                <a:gd name="T32" fmla="*/ 120 w 120"/>
                <a:gd name="T33" fmla="*/ 14 h 120"/>
                <a:gd name="T34" fmla="*/ 120 w 120"/>
                <a:gd name="T35" fmla="*/ 106 h 120"/>
                <a:gd name="T36" fmla="*/ 106 w 120"/>
                <a:gd name="T3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06" y="120"/>
                  </a:moveTo>
                  <a:cubicBezTo>
                    <a:pt x="59" y="120"/>
                    <a:pt x="59" y="120"/>
                    <a:pt x="59" y="120"/>
                  </a:cubicBezTo>
                  <a:cubicBezTo>
                    <a:pt x="51" y="120"/>
                    <a:pt x="45" y="114"/>
                    <a:pt x="45" y="106"/>
                  </a:cubicBezTo>
                  <a:cubicBezTo>
                    <a:pt x="45" y="74"/>
                    <a:pt x="45" y="74"/>
                    <a:pt x="45" y="74"/>
                  </a:cubicBezTo>
                  <a:cubicBezTo>
                    <a:pt x="14" y="74"/>
                    <a:pt x="14" y="74"/>
                    <a:pt x="14" y="74"/>
                  </a:cubicBezTo>
                  <a:cubicBezTo>
                    <a:pt x="6" y="74"/>
                    <a:pt x="0" y="68"/>
                    <a:pt x="0" y="60"/>
                  </a:cubicBezTo>
                  <a:cubicBezTo>
                    <a:pt x="0" y="53"/>
                    <a:pt x="6" y="46"/>
                    <a:pt x="14" y="46"/>
                  </a:cubicBezTo>
                  <a:cubicBezTo>
                    <a:pt x="59" y="46"/>
                    <a:pt x="59" y="46"/>
                    <a:pt x="59" y="46"/>
                  </a:cubicBezTo>
                  <a:cubicBezTo>
                    <a:pt x="67" y="46"/>
                    <a:pt x="73" y="53"/>
                    <a:pt x="73" y="60"/>
                  </a:cubicBezTo>
                  <a:cubicBezTo>
                    <a:pt x="73" y="92"/>
                    <a:pt x="73" y="92"/>
                    <a:pt x="73" y="92"/>
                  </a:cubicBezTo>
                  <a:cubicBezTo>
                    <a:pt x="92" y="92"/>
                    <a:pt x="92" y="92"/>
                    <a:pt x="92" y="92"/>
                  </a:cubicBezTo>
                  <a:cubicBezTo>
                    <a:pt x="92" y="28"/>
                    <a:pt x="92" y="28"/>
                    <a:pt x="92" y="28"/>
                  </a:cubicBezTo>
                  <a:cubicBezTo>
                    <a:pt x="14" y="28"/>
                    <a:pt x="14" y="28"/>
                    <a:pt x="14" y="28"/>
                  </a:cubicBezTo>
                  <a:cubicBezTo>
                    <a:pt x="6" y="28"/>
                    <a:pt x="0" y="21"/>
                    <a:pt x="0" y="14"/>
                  </a:cubicBezTo>
                  <a:cubicBezTo>
                    <a:pt x="0" y="6"/>
                    <a:pt x="6" y="0"/>
                    <a:pt x="14" y="0"/>
                  </a:cubicBezTo>
                  <a:cubicBezTo>
                    <a:pt x="106" y="0"/>
                    <a:pt x="106" y="0"/>
                    <a:pt x="106" y="0"/>
                  </a:cubicBezTo>
                  <a:cubicBezTo>
                    <a:pt x="114" y="0"/>
                    <a:pt x="120" y="6"/>
                    <a:pt x="120" y="14"/>
                  </a:cubicBezTo>
                  <a:cubicBezTo>
                    <a:pt x="120" y="106"/>
                    <a:pt x="120" y="106"/>
                    <a:pt x="120" y="106"/>
                  </a:cubicBezTo>
                  <a:cubicBezTo>
                    <a:pt x="120" y="114"/>
                    <a:pt x="114" y="120"/>
                    <a:pt x="106"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227">
              <a:extLst>
                <a:ext uri="{FF2B5EF4-FFF2-40B4-BE49-F238E27FC236}">
                  <a16:creationId xmlns:a16="http://schemas.microsoft.com/office/drawing/2014/main" id="{440F5166-5C24-49C8-8DA5-178404FFC72A}"/>
                </a:ext>
              </a:extLst>
            </p:cNvPr>
            <p:cNvSpPr>
              <a:spLocks noEditPoints="1"/>
            </p:cNvSpPr>
            <p:nvPr/>
          </p:nvSpPr>
          <p:spPr bwMode="auto">
            <a:xfrm>
              <a:off x="2513009" y="4054477"/>
              <a:ext cx="131762" cy="93663"/>
            </a:xfrm>
            <a:custGeom>
              <a:avLst/>
              <a:gdLst>
                <a:gd name="T0" fmla="*/ 76 w 118"/>
                <a:gd name="T1" fmla="*/ 84 h 84"/>
                <a:gd name="T2" fmla="*/ 43 w 118"/>
                <a:gd name="T3" fmla="*/ 84 h 84"/>
                <a:gd name="T4" fmla="*/ 0 w 118"/>
                <a:gd name="T5" fmla="*/ 42 h 84"/>
                <a:gd name="T6" fmla="*/ 43 w 118"/>
                <a:gd name="T7" fmla="*/ 0 h 84"/>
                <a:gd name="T8" fmla="*/ 76 w 118"/>
                <a:gd name="T9" fmla="*/ 0 h 84"/>
                <a:gd name="T10" fmla="*/ 118 w 118"/>
                <a:gd name="T11" fmla="*/ 42 h 84"/>
                <a:gd name="T12" fmla="*/ 76 w 118"/>
                <a:gd name="T13" fmla="*/ 84 h 84"/>
                <a:gd name="T14" fmla="*/ 43 w 118"/>
                <a:gd name="T15" fmla="*/ 28 h 84"/>
                <a:gd name="T16" fmla="*/ 28 w 118"/>
                <a:gd name="T17" fmla="*/ 42 h 84"/>
                <a:gd name="T18" fmla="*/ 43 w 118"/>
                <a:gd name="T19" fmla="*/ 56 h 84"/>
                <a:gd name="T20" fmla="*/ 76 w 118"/>
                <a:gd name="T21" fmla="*/ 56 h 84"/>
                <a:gd name="T22" fmla="*/ 90 w 118"/>
                <a:gd name="T23" fmla="*/ 42 h 84"/>
                <a:gd name="T24" fmla="*/ 76 w 118"/>
                <a:gd name="T25" fmla="*/ 28 h 84"/>
                <a:gd name="T26" fmla="*/ 43 w 118"/>
                <a:gd name="T27"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4">
                  <a:moveTo>
                    <a:pt x="76" y="84"/>
                  </a:moveTo>
                  <a:cubicBezTo>
                    <a:pt x="43" y="84"/>
                    <a:pt x="43" y="84"/>
                    <a:pt x="43" y="84"/>
                  </a:cubicBezTo>
                  <a:cubicBezTo>
                    <a:pt x="19" y="84"/>
                    <a:pt x="0" y="65"/>
                    <a:pt x="0" y="42"/>
                  </a:cubicBezTo>
                  <a:cubicBezTo>
                    <a:pt x="0" y="19"/>
                    <a:pt x="19" y="0"/>
                    <a:pt x="43" y="0"/>
                  </a:cubicBezTo>
                  <a:cubicBezTo>
                    <a:pt x="76" y="0"/>
                    <a:pt x="76" y="0"/>
                    <a:pt x="76" y="0"/>
                  </a:cubicBezTo>
                  <a:cubicBezTo>
                    <a:pt x="99" y="0"/>
                    <a:pt x="118" y="19"/>
                    <a:pt x="118" y="42"/>
                  </a:cubicBezTo>
                  <a:cubicBezTo>
                    <a:pt x="118" y="65"/>
                    <a:pt x="99" y="84"/>
                    <a:pt x="76" y="84"/>
                  </a:cubicBezTo>
                  <a:close/>
                  <a:moveTo>
                    <a:pt x="43" y="28"/>
                  </a:moveTo>
                  <a:cubicBezTo>
                    <a:pt x="35" y="28"/>
                    <a:pt x="28" y="34"/>
                    <a:pt x="28" y="42"/>
                  </a:cubicBezTo>
                  <a:cubicBezTo>
                    <a:pt x="28" y="50"/>
                    <a:pt x="35" y="56"/>
                    <a:pt x="43" y="56"/>
                  </a:cubicBezTo>
                  <a:cubicBezTo>
                    <a:pt x="76" y="56"/>
                    <a:pt x="76" y="56"/>
                    <a:pt x="76" y="56"/>
                  </a:cubicBezTo>
                  <a:cubicBezTo>
                    <a:pt x="84" y="56"/>
                    <a:pt x="90" y="50"/>
                    <a:pt x="90" y="42"/>
                  </a:cubicBezTo>
                  <a:cubicBezTo>
                    <a:pt x="90" y="34"/>
                    <a:pt x="84" y="28"/>
                    <a:pt x="76" y="28"/>
                  </a:cubicBezTo>
                  <a:lnTo>
                    <a:pt x="43"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Freeform 315">
              <a:extLst>
                <a:ext uri="{FF2B5EF4-FFF2-40B4-BE49-F238E27FC236}">
                  <a16:creationId xmlns:a16="http://schemas.microsoft.com/office/drawing/2014/main" id="{E7C1DA94-F797-4395-AB48-7AAD07788C1C}"/>
                </a:ext>
              </a:extLst>
            </p:cNvPr>
            <p:cNvSpPr>
              <a:spLocks/>
            </p:cNvSpPr>
            <p:nvPr/>
          </p:nvSpPr>
          <p:spPr bwMode="auto">
            <a:xfrm>
              <a:off x="2200272" y="3848102"/>
              <a:ext cx="114300" cy="644525"/>
            </a:xfrm>
            <a:custGeom>
              <a:avLst/>
              <a:gdLst>
                <a:gd name="T0" fmla="*/ 14 w 102"/>
                <a:gd name="T1" fmla="*/ 578 h 578"/>
                <a:gd name="T2" fmla="*/ 0 w 102"/>
                <a:gd name="T3" fmla="*/ 564 h 578"/>
                <a:gd name="T4" fmla="*/ 0 w 102"/>
                <a:gd name="T5" fmla="*/ 14 h 578"/>
                <a:gd name="T6" fmla="*/ 5 w 102"/>
                <a:gd name="T7" fmla="*/ 4 h 578"/>
                <a:gd name="T8" fmla="*/ 16 w 102"/>
                <a:gd name="T9" fmla="*/ 1 h 578"/>
                <a:gd name="T10" fmla="*/ 93 w 102"/>
                <a:gd name="T11" fmla="*/ 21 h 578"/>
                <a:gd name="T12" fmla="*/ 102 w 102"/>
                <a:gd name="T13" fmla="*/ 34 h 578"/>
                <a:gd name="T14" fmla="*/ 102 w 102"/>
                <a:gd name="T15" fmla="*/ 564 h 578"/>
                <a:gd name="T16" fmla="*/ 88 w 102"/>
                <a:gd name="T17" fmla="*/ 578 h 578"/>
                <a:gd name="T18" fmla="*/ 74 w 102"/>
                <a:gd name="T19" fmla="*/ 564 h 578"/>
                <a:gd name="T20" fmla="*/ 74 w 102"/>
                <a:gd name="T21" fmla="*/ 45 h 578"/>
                <a:gd name="T22" fmla="*/ 28 w 102"/>
                <a:gd name="T23" fmla="*/ 32 h 578"/>
                <a:gd name="T24" fmla="*/ 28 w 102"/>
                <a:gd name="T25" fmla="*/ 564 h 578"/>
                <a:gd name="T26" fmla="*/ 14 w 102"/>
                <a:gd name="T2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578">
                  <a:moveTo>
                    <a:pt x="14" y="578"/>
                  </a:moveTo>
                  <a:cubicBezTo>
                    <a:pt x="6" y="578"/>
                    <a:pt x="0" y="572"/>
                    <a:pt x="0" y="564"/>
                  </a:cubicBezTo>
                  <a:cubicBezTo>
                    <a:pt x="0" y="14"/>
                    <a:pt x="0" y="14"/>
                    <a:pt x="0" y="14"/>
                  </a:cubicBezTo>
                  <a:cubicBezTo>
                    <a:pt x="0" y="10"/>
                    <a:pt x="2" y="6"/>
                    <a:pt x="5" y="4"/>
                  </a:cubicBezTo>
                  <a:cubicBezTo>
                    <a:pt x="8" y="1"/>
                    <a:pt x="12" y="0"/>
                    <a:pt x="16" y="1"/>
                  </a:cubicBezTo>
                  <a:cubicBezTo>
                    <a:pt x="43" y="6"/>
                    <a:pt x="68" y="13"/>
                    <a:pt x="93" y="21"/>
                  </a:cubicBezTo>
                  <a:cubicBezTo>
                    <a:pt x="98" y="23"/>
                    <a:pt x="102" y="28"/>
                    <a:pt x="102" y="34"/>
                  </a:cubicBezTo>
                  <a:cubicBezTo>
                    <a:pt x="102" y="564"/>
                    <a:pt x="102" y="564"/>
                    <a:pt x="102" y="564"/>
                  </a:cubicBezTo>
                  <a:cubicBezTo>
                    <a:pt x="102" y="572"/>
                    <a:pt x="96" y="578"/>
                    <a:pt x="88" y="578"/>
                  </a:cubicBezTo>
                  <a:cubicBezTo>
                    <a:pt x="80" y="578"/>
                    <a:pt x="74" y="572"/>
                    <a:pt x="74" y="564"/>
                  </a:cubicBezTo>
                  <a:cubicBezTo>
                    <a:pt x="74" y="45"/>
                    <a:pt x="74" y="45"/>
                    <a:pt x="74" y="45"/>
                  </a:cubicBezTo>
                  <a:cubicBezTo>
                    <a:pt x="59" y="40"/>
                    <a:pt x="43" y="35"/>
                    <a:pt x="28" y="32"/>
                  </a:cubicBezTo>
                  <a:cubicBezTo>
                    <a:pt x="28" y="564"/>
                    <a:pt x="28" y="564"/>
                    <a:pt x="28" y="564"/>
                  </a:cubicBezTo>
                  <a:cubicBezTo>
                    <a:pt x="28" y="572"/>
                    <a:pt x="21" y="578"/>
                    <a:pt x="14" y="5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Freeform 316">
              <a:extLst>
                <a:ext uri="{FF2B5EF4-FFF2-40B4-BE49-F238E27FC236}">
                  <a16:creationId xmlns:a16="http://schemas.microsoft.com/office/drawing/2014/main" id="{BE7D624C-6CC8-4D0C-8EE6-B676E97A5668}"/>
                </a:ext>
              </a:extLst>
            </p:cNvPr>
            <p:cNvSpPr>
              <a:spLocks/>
            </p:cNvSpPr>
            <p:nvPr/>
          </p:nvSpPr>
          <p:spPr bwMode="auto">
            <a:xfrm>
              <a:off x="1831972" y="3848102"/>
              <a:ext cx="114300" cy="641350"/>
            </a:xfrm>
            <a:custGeom>
              <a:avLst/>
              <a:gdLst>
                <a:gd name="T0" fmla="*/ 89 w 103"/>
                <a:gd name="T1" fmla="*/ 576 h 576"/>
                <a:gd name="T2" fmla="*/ 75 w 103"/>
                <a:gd name="T3" fmla="*/ 562 h 576"/>
                <a:gd name="T4" fmla="*/ 75 w 103"/>
                <a:gd name="T5" fmla="*/ 32 h 576"/>
                <a:gd name="T6" fmla="*/ 28 w 103"/>
                <a:gd name="T7" fmla="*/ 44 h 576"/>
                <a:gd name="T8" fmla="*/ 28 w 103"/>
                <a:gd name="T9" fmla="*/ 558 h 576"/>
                <a:gd name="T10" fmla="*/ 14 w 103"/>
                <a:gd name="T11" fmla="*/ 572 h 576"/>
                <a:gd name="T12" fmla="*/ 0 w 103"/>
                <a:gd name="T13" fmla="*/ 558 h 576"/>
                <a:gd name="T14" fmla="*/ 0 w 103"/>
                <a:gd name="T15" fmla="*/ 34 h 576"/>
                <a:gd name="T16" fmla="*/ 10 w 103"/>
                <a:gd name="T17" fmla="*/ 21 h 576"/>
                <a:gd name="T18" fmla="*/ 86 w 103"/>
                <a:gd name="T19" fmla="*/ 1 h 576"/>
                <a:gd name="T20" fmla="*/ 98 w 103"/>
                <a:gd name="T21" fmla="*/ 4 h 576"/>
                <a:gd name="T22" fmla="*/ 103 w 103"/>
                <a:gd name="T23" fmla="*/ 15 h 576"/>
                <a:gd name="T24" fmla="*/ 103 w 103"/>
                <a:gd name="T25" fmla="*/ 562 h 576"/>
                <a:gd name="T26" fmla="*/ 89 w 103"/>
                <a:gd name="T27"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576">
                  <a:moveTo>
                    <a:pt x="89" y="576"/>
                  </a:moveTo>
                  <a:cubicBezTo>
                    <a:pt x="81" y="576"/>
                    <a:pt x="75" y="570"/>
                    <a:pt x="75" y="562"/>
                  </a:cubicBezTo>
                  <a:cubicBezTo>
                    <a:pt x="75" y="32"/>
                    <a:pt x="75" y="32"/>
                    <a:pt x="75" y="32"/>
                  </a:cubicBezTo>
                  <a:cubicBezTo>
                    <a:pt x="59" y="36"/>
                    <a:pt x="43" y="40"/>
                    <a:pt x="28" y="44"/>
                  </a:cubicBezTo>
                  <a:cubicBezTo>
                    <a:pt x="28" y="558"/>
                    <a:pt x="28" y="558"/>
                    <a:pt x="28" y="558"/>
                  </a:cubicBezTo>
                  <a:cubicBezTo>
                    <a:pt x="28" y="565"/>
                    <a:pt x="22" y="572"/>
                    <a:pt x="14" y="572"/>
                  </a:cubicBezTo>
                  <a:cubicBezTo>
                    <a:pt x="6" y="572"/>
                    <a:pt x="0" y="565"/>
                    <a:pt x="0" y="558"/>
                  </a:cubicBezTo>
                  <a:cubicBezTo>
                    <a:pt x="0" y="34"/>
                    <a:pt x="0" y="34"/>
                    <a:pt x="0" y="34"/>
                  </a:cubicBezTo>
                  <a:cubicBezTo>
                    <a:pt x="0" y="28"/>
                    <a:pt x="4" y="23"/>
                    <a:pt x="10" y="21"/>
                  </a:cubicBezTo>
                  <a:cubicBezTo>
                    <a:pt x="34" y="13"/>
                    <a:pt x="60" y="6"/>
                    <a:pt x="86" y="1"/>
                  </a:cubicBezTo>
                  <a:cubicBezTo>
                    <a:pt x="90" y="0"/>
                    <a:pt x="94" y="1"/>
                    <a:pt x="98" y="4"/>
                  </a:cubicBezTo>
                  <a:cubicBezTo>
                    <a:pt x="101" y="7"/>
                    <a:pt x="103" y="11"/>
                    <a:pt x="103" y="15"/>
                  </a:cubicBezTo>
                  <a:cubicBezTo>
                    <a:pt x="103" y="562"/>
                    <a:pt x="103" y="562"/>
                    <a:pt x="103" y="562"/>
                  </a:cubicBezTo>
                  <a:cubicBezTo>
                    <a:pt x="103" y="570"/>
                    <a:pt x="96" y="576"/>
                    <a:pt x="89" y="5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317">
              <a:extLst>
                <a:ext uri="{FF2B5EF4-FFF2-40B4-BE49-F238E27FC236}">
                  <a16:creationId xmlns:a16="http://schemas.microsoft.com/office/drawing/2014/main" id="{15C9E1C6-7CCC-4637-8E2C-DD16E809CD6D}"/>
                </a:ext>
              </a:extLst>
            </p:cNvPr>
            <p:cNvSpPr>
              <a:spLocks/>
            </p:cNvSpPr>
            <p:nvPr/>
          </p:nvSpPr>
          <p:spPr bwMode="auto">
            <a:xfrm>
              <a:off x="1644647" y="3835402"/>
              <a:ext cx="857249" cy="684213"/>
            </a:xfrm>
            <a:custGeom>
              <a:avLst/>
              <a:gdLst>
                <a:gd name="T0" fmla="*/ 83 w 769"/>
                <a:gd name="T1" fmla="*/ 615 h 615"/>
                <a:gd name="T2" fmla="*/ 76 w 769"/>
                <a:gd name="T3" fmla="*/ 613 h 615"/>
                <a:gd name="T4" fmla="*/ 5 w 769"/>
                <a:gd name="T5" fmla="*/ 561 h 615"/>
                <a:gd name="T6" fmla="*/ 0 w 769"/>
                <a:gd name="T7" fmla="*/ 551 h 615"/>
                <a:gd name="T8" fmla="*/ 0 w 769"/>
                <a:gd name="T9" fmla="*/ 139 h 615"/>
                <a:gd name="T10" fmla="*/ 5 w 769"/>
                <a:gd name="T11" fmla="*/ 129 h 615"/>
                <a:gd name="T12" fmla="*/ 383 w 769"/>
                <a:gd name="T13" fmla="*/ 0 h 615"/>
                <a:gd name="T14" fmla="*/ 765 w 769"/>
                <a:gd name="T15" fmla="*/ 132 h 615"/>
                <a:gd name="T16" fmla="*/ 769 w 769"/>
                <a:gd name="T17" fmla="*/ 142 h 615"/>
                <a:gd name="T18" fmla="*/ 769 w 769"/>
                <a:gd name="T19" fmla="*/ 548 h 615"/>
                <a:gd name="T20" fmla="*/ 765 w 769"/>
                <a:gd name="T21" fmla="*/ 558 h 615"/>
                <a:gd name="T22" fmla="*/ 697 w 769"/>
                <a:gd name="T23" fmla="*/ 608 h 615"/>
                <a:gd name="T24" fmla="*/ 678 w 769"/>
                <a:gd name="T25" fmla="*/ 603 h 615"/>
                <a:gd name="T26" fmla="*/ 683 w 769"/>
                <a:gd name="T27" fmla="*/ 584 h 615"/>
                <a:gd name="T28" fmla="*/ 741 w 769"/>
                <a:gd name="T29" fmla="*/ 542 h 615"/>
                <a:gd name="T30" fmla="*/ 741 w 769"/>
                <a:gd name="T31" fmla="*/ 149 h 615"/>
                <a:gd name="T32" fmla="*/ 383 w 769"/>
                <a:gd name="T33" fmla="*/ 28 h 615"/>
                <a:gd name="T34" fmla="*/ 28 w 769"/>
                <a:gd name="T35" fmla="*/ 146 h 615"/>
                <a:gd name="T36" fmla="*/ 28 w 769"/>
                <a:gd name="T37" fmla="*/ 545 h 615"/>
                <a:gd name="T38" fmla="*/ 90 w 769"/>
                <a:gd name="T39" fmla="*/ 588 h 615"/>
                <a:gd name="T40" fmla="*/ 95 w 769"/>
                <a:gd name="T41" fmla="*/ 608 h 615"/>
                <a:gd name="T42" fmla="*/ 83 w 769"/>
                <a:gd name="T43"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9" h="615">
                  <a:moveTo>
                    <a:pt x="83" y="615"/>
                  </a:moveTo>
                  <a:cubicBezTo>
                    <a:pt x="81" y="615"/>
                    <a:pt x="78" y="614"/>
                    <a:pt x="76" y="613"/>
                  </a:cubicBezTo>
                  <a:cubicBezTo>
                    <a:pt x="50" y="597"/>
                    <a:pt x="26" y="580"/>
                    <a:pt x="5" y="561"/>
                  </a:cubicBezTo>
                  <a:cubicBezTo>
                    <a:pt x="2" y="559"/>
                    <a:pt x="0" y="555"/>
                    <a:pt x="0" y="551"/>
                  </a:cubicBezTo>
                  <a:cubicBezTo>
                    <a:pt x="0" y="139"/>
                    <a:pt x="0" y="139"/>
                    <a:pt x="0" y="139"/>
                  </a:cubicBezTo>
                  <a:cubicBezTo>
                    <a:pt x="0" y="135"/>
                    <a:pt x="2" y="132"/>
                    <a:pt x="5" y="129"/>
                  </a:cubicBezTo>
                  <a:cubicBezTo>
                    <a:pt x="97" y="47"/>
                    <a:pt x="235" y="0"/>
                    <a:pt x="383" y="0"/>
                  </a:cubicBezTo>
                  <a:cubicBezTo>
                    <a:pt x="533" y="0"/>
                    <a:pt x="672" y="48"/>
                    <a:pt x="765" y="132"/>
                  </a:cubicBezTo>
                  <a:cubicBezTo>
                    <a:pt x="767" y="135"/>
                    <a:pt x="769" y="138"/>
                    <a:pt x="769" y="142"/>
                  </a:cubicBezTo>
                  <a:cubicBezTo>
                    <a:pt x="769" y="548"/>
                    <a:pt x="769" y="548"/>
                    <a:pt x="769" y="548"/>
                  </a:cubicBezTo>
                  <a:cubicBezTo>
                    <a:pt x="769" y="552"/>
                    <a:pt x="767" y="556"/>
                    <a:pt x="765" y="558"/>
                  </a:cubicBezTo>
                  <a:cubicBezTo>
                    <a:pt x="745" y="576"/>
                    <a:pt x="722" y="593"/>
                    <a:pt x="697" y="608"/>
                  </a:cubicBezTo>
                  <a:cubicBezTo>
                    <a:pt x="691" y="612"/>
                    <a:pt x="682" y="610"/>
                    <a:pt x="678" y="603"/>
                  </a:cubicBezTo>
                  <a:cubicBezTo>
                    <a:pt x="674" y="597"/>
                    <a:pt x="676" y="588"/>
                    <a:pt x="683" y="584"/>
                  </a:cubicBezTo>
                  <a:cubicBezTo>
                    <a:pt x="704" y="571"/>
                    <a:pt x="724" y="557"/>
                    <a:pt x="741" y="542"/>
                  </a:cubicBezTo>
                  <a:cubicBezTo>
                    <a:pt x="741" y="149"/>
                    <a:pt x="741" y="149"/>
                    <a:pt x="741" y="149"/>
                  </a:cubicBezTo>
                  <a:cubicBezTo>
                    <a:pt x="654" y="72"/>
                    <a:pt x="524" y="28"/>
                    <a:pt x="383" y="28"/>
                  </a:cubicBezTo>
                  <a:cubicBezTo>
                    <a:pt x="244" y="28"/>
                    <a:pt x="115" y="71"/>
                    <a:pt x="28" y="146"/>
                  </a:cubicBezTo>
                  <a:cubicBezTo>
                    <a:pt x="28" y="545"/>
                    <a:pt x="28" y="545"/>
                    <a:pt x="28" y="545"/>
                  </a:cubicBezTo>
                  <a:cubicBezTo>
                    <a:pt x="47" y="560"/>
                    <a:pt x="68" y="575"/>
                    <a:pt x="90" y="588"/>
                  </a:cubicBezTo>
                  <a:cubicBezTo>
                    <a:pt x="97" y="592"/>
                    <a:pt x="99" y="601"/>
                    <a:pt x="95" y="608"/>
                  </a:cubicBezTo>
                  <a:cubicBezTo>
                    <a:pt x="93" y="612"/>
                    <a:pt x="88" y="615"/>
                    <a:pt x="83"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319">
              <a:extLst>
                <a:ext uri="{FF2B5EF4-FFF2-40B4-BE49-F238E27FC236}">
                  <a16:creationId xmlns:a16="http://schemas.microsoft.com/office/drawing/2014/main" id="{C0915B46-C822-4B43-BFCA-2980F835BA70}"/>
                </a:ext>
              </a:extLst>
            </p:cNvPr>
            <p:cNvSpPr>
              <a:spLocks noEditPoints="1"/>
            </p:cNvSpPr>
            <p:nvPr/>
          </p:nvSpPr>
          <p:spPr bwMode="auto">
            <a:xfrm>
              <a:off x="1731960" y="4505328"/>
              <a:ext cx="679449" cy="166688"/>
            </a:xfrm>
            <a:custGeom>
              <a:avLst/>
              <a:gdLst>
                <a:gd name="T0" fmla="*/ 596 w 610"/>
                <a:gd name="T1" fmla="*/ 149 h 149"/>
                <a:gd name="T2" fmla="*/ 14 w 610"/>
                <a:gd name="T3" fmla="*/ 149 h 149"/>
                <a:gd name="T4" fmla="*/ 3 w 610"/>
                <a:gd name="T5" fmla="*/ 144 h 149"/>
                <a:gd name="T6" fmla="*/ 1 w 610"/>
                <a:gd name="T7" fmla="*/ 132 h 149"/>
                <a:gd name="T8" fmla="*/ 27 w 610"/>
                <a:gd name="T9" fmla="*/ 11 h 149"/>
                <a:gd name="T10" fmla="*/ 40 w 610"/>
                <a:gd name="T11" fmla="*/ 0 h 149"/>
                <a:gd name="T12" fmla="*/ 169 w 610"/>
                <a:gd name="T13" fmla="*/ 0 h 149"/>
                <a:gd name="T14" fmla="*/ 177 w 610"/>
                <a:gd name="T15" fmla="*/ 3 h 149"/>
                <a:gd name="T16" fmla="*/ 310 w 610"/>
                <a:gd name="T17" fmla="*/ 38 h 149"/>
                <a:gd name="T18" fmla="*/ 442 w 610"/>
                <a:gd name="T19" fmla="*/ 3 h 149"/>
                <a:gd name="T20" fmla="*/ 450 w 610"/>
                <a:gd name="T21" fmla="*/ 0 h 149"/>
                <a:gd name="T22" fmla="*/ 570 w 610"/>
                <a:gd name="T23" fmla="*/ 0 h 149"/>
                <a:gd name="T24" fmla="*/ 583 w 610"/>
                <a:gd name="T25" fmla="*/ 11 h 149"/>
                <a:gd name="T26" fmla="*/ 609 w 610"/>
                <a:gd name="T27" fmla="*/ 132 h 149"/>
                <a:gd name="T28" fmla="*/ 606 w 610"/>
                <a:gd name="T29" fmla="*/ 144 h 149"/>
                <a:gd name="T30" fmla="*/ 596 w 610"/>
                <a:gd name="T31" fmla="*/ 149 h 149"/>
                <a:gd name="T32" fmla="*/ 32 w 610"/>
                <a:gd name="T33" fmla="*/ 121 h 149"/>
                <a:gd name="T34" fmla="*/ 578 w 610"/>
                <a:gd name="T35" fmla="*/ 121 h 149"/>
                <a:gd name="T36" fmla="*/ 558 w 610"/>
                <a:gd name="T37" fmla="*/ 28 h 149"/>
                <a:gd name="T38" fmla="*/ 454 w 610"/>
                <a:gd name="T39" fmla="*/ 28 h 149"/>
                <a:gd name="T40" fmla="*/ 310 w 610"/>
                <a:gd name="T41" fmla="*/ 66 h 149"/>
                <a:gd name="T42" fmla="*/ 165 w 610"/>
                <a:gd name="T43" fmla="*/ 28 h 149"/>
                <a:gd name="T44" fmla="*/ 52 w 610"/>
                <a:gd name="T45" fmla="*/ 28 h 149"/>
                <a:gd name="T46" fmla="*/ 32 w 610"/>
                <a:gd name="T47" fmla="*/ 1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0" h="149">
                  <a:moveTo>
                    <a:pt x="596" y="149"/>
                  </a:moveTo>
                  <a:cubicBezTo>
                    <a:pt x="14" y="149"/>
                    <a:pt x="14" y="149"/>
                    <a:pt x="14" y="149"/>
                  </a:cubicBezTo>
                  <a:cubicBezTo>
                    <a:pt x="10" y="149"/>
                    <a:pt x="6" y="147"/>
                    <a:pt x="3" y="144"/>
                  </a:cubicBezTo>
                  <a:cubicBezTo>
                    <a:pt x="1" y="141"/>
                    <a:pt x="0" y="136"/>
                    <a:pt x="1" y="132"/>
                  </a:cubicBezTo>
                  <a:cubicBezTo>
                    <a:pt x="27" y="11"/>
                    <a:pt x="27" y="11"/>
                    <a:pt x="27" y="11"/>
                  </a:cubicBezTo>
                  <a:cubicBezTo>
                    <a:pt x="28" y="5"/>
                    <a:pt x="34" y="0"/>
                    <a:pt x="40" y="0"/>
                  </a:cubicBezTo>
                  <a:cubicBezTo>
                    <a:pt x="169" y="0"/>
                    <a:pt x="169" y="0"/>
                    <a:pt x="169" y="0"/>
                  </a:cubicBezTo>
                  <a:cubicBezTo>
                    <a:pt x="172" y="0"/>
                    <a:pt x="175" y="1"/>
                    <a:pt x="177" y="3"/>
                  </a:cubicBezTo>
                  <a:cubicBezTo>
                    <a:pt x="211" y="25"/>
                    <a:pt x="259" y="38"/>
                    <a:pt x="310" y="38"/>
                  </a:cubicBezTo>
                  <a:cubicBezTo>
                    <a:pt x="360" y="38"/>
                    <a:pt x="409" y="25"/>
                    <a:pt x="442" y="3"/>
                  </a:cubicBezTo>
                  <a:cubicBezTo>
                    <a:pt x="445" y="1"/>
                    <a:pt x="448" y="0"/>
                    <a:pt x="450" y="0"/>
                  </a:cubicBezTo>
                  <a:cubicBezTo>
                    <a:pt x="570" y="0"/>
                    <a:pt x="570" y="0"/>
                    <a:pt x="570" y="0"/>
                  </a:cubicBezTo>
                  <a:cubicBezTo>
                    <a:pt x="576" y="0"/>
                    <a:pt x="582" y="5"/>
                    <a:pt x="583" y="11"/>
                  </a:cubicBezTo>
                  <a:cubicBezTo>
                    <a:pt x="609" y="132"/>
                    <a:pt x="609" y="132"/>
                    <a:pt x="609" y="132"/>
                  </a:cubicBezTo>
                  <a:cubicBezTo>
                    <a:pt x="610" y="136"/>
                    <a:pt x="609" y="141"/>
                    <a:pt x="606" y="144"/>
                  </a:cubicBezTo>
                  <a:cubicBezTo>
                    <a:pt x="604" y="147"/>
                    <a:pt x="600" y="149"/>
                    <a:pt x="596" y="149"/>
                  </a:cubicBezTo>
                  <a:close/>
                  <a:moveTo>
                    <a:pt x="32" y="121"/>
                  </a:moveTo>
                  <a:cubicBezTo>
                    <a:pt x="578" y="121"/>
                    <a:pt x="578" y="121"/>
                    <a:pt x="578" y="121"/>
                  </a:cubicBezTo>
                  <a:cubicBezTo>
                    <a:pt x="558" y="28"/>
                    <a:pt x="558" y="28"/>
                    <a:pt x="558" y="28"/>
                  </a:cubicBezTo>
                  <a:cubicBezTo>
                    <a:pt x="454" y="28"/>
                    <a:pt x="454" y="28"/>
                    <a:pt x="454" y="28"/>
                  </a:cubicBezTo>
                  <a:cubicBezTo>
                    <a:pt x="417" y="52"/>
                    <a:pt x="364" y="66"/>
                    <a:pt x="310" y="66"/>
                  </a:cubicBezTo>
                  <a:cubicBezTo>
                    <a:pt x="255" y="66"/>
                    <a:pt x="203" y="52"/>
                    <a:pt x="165" y="28"/>
                  </a:cubicBezTo>
                  <a:cubicBezTo>
                    <a:pt x="52" y="28"/>
                    <a:pt x="52" y="28"/>
                    <a:pt x="52" y="28"/>
                  </a:cubicBezTo>
                  <a:lnTo>
                    <a:pt x="32"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43" name="그룹 42">
            <a:extLst>
              <a:ext uri="{FF2B5EF4-FFF2-40B4-BE49-F238E27FC236}">
                <a16:creationId xmlns:a16="http://schemas.microsoft.com/office/drawing/2014/main" id="{162A2DB3-0B59-465C-9C3E-32D2D2E279A1}"/>
              </a:ext>
            </a:extLst>
          </p:cNvPr>
          <p:cNvGrpSpPr/>
          <p:nvPr/>
        </p:nvGrpSpPr>
        <p:grpSpPr>
          <a:xfrm>
            <a:off x="3265395" y="4203338"/>
            <a:ext cx="472050" cy="452484"/>
            <a:chOff x="3159121" y="5267328"/>
            <a:chExt cx="919161" cy="881063"/>
          </a:xfrm>
          <a:solidFill>
            <a:schemeClr val="bg1"/>
          </a:solidFill>
        </p:grpSpPr>
        <p:sp>
          <p:nvSpPr>
            <p:cNvPr id="44" name="Freeform 245">
              <a:extLst>
                <a:ext uri="{FF2B5EF4-FFF2-40B4-BE49-F238E27FC236}">
                  <a16:creationId xmlns:a16="http://schemas.microsoft.com/office/drawing/2014/main" id="{937AE8F8-60D6-4828-A33C-84CCC6D5FF8D}"/>
                </a:ext>
              </a:extLst>
            </p:cNvPr>
            <p:cNvSpPr>
              <a:spLocks/>
            </p:cNvSpPr>
            <p:nvPr/>
          </p:nvSpPr>
          <p:spPr bwMode="auto">
            <a:xfrm>
              <a:off x="3235320" y="5267328"/>
              <a:ext cx="230187" cy="377825"/>
            </a:xfrm>
            <a:custGeom>
              <a:avLst/>
              <a:gdLst>
                <a:gd name="T0" fmla="*/ 14 w 207"/>
                <a:gd name="T1" fmla="*/ 339 h 339"/>
                <a:gd name="T2" fmla="*/ 0 w 207"/>
                <a:gd name="T3" fmla="*/ 325 h 339"/>
                <a:gd name="T4" fmla="*/ 0 w 207"/>
                <a:gd name="T5" fmla="*/ 255 h 339"/>
                <a:gd name="T6" fmla="*/ 0 w 207"/>
                <a:gd name="T7" fmla="*/ 255 h 339"/>
                <a:gd name="T8" fmla="*/ 34 w 207"/>
                <a:gd name="T9" fmla="*/ 193 h 339"/>
                <a:gd name="T10" fmla="*/ 56 w 207"/>
                <a:gd name="T11" fmla="*/ 129 h 339"/>
                <a:gd name="T12" fmla="*/ 56 w 207"/>
                <a:gd name="T13" fmla="*/ 14 h 339"/>
                <a:gd name="T14" fmla="*/ 70 w 207"/>
                <a:gd name="T15" fmla="*/ 0 h 339"/>
                <a:gd name="T16" fmla="*/ 137 w 207"/>
                <a:gd name="T17" fmla="*/ 0 h 339"/>
                <a:gd name="T18" fmla="*/ 151 w 207"/>
                <a:gd name="T19" fmla="*/ 14 h 339"/>
                <a:gd name="T20" fmla="*/ 151 w 207"/>
                <a:gd name="T21" fmla="*/ 129 h 339"/>
                <a:gd name="T22" fmla="*/ 173 w 207"/>
                <a:gd name="T23" fmla="*/ 193 h 339"/>
                <a:gd name="T24" fmla="*/ 207 w 207"/>
                <a:gd name="T25" fmla="*/ 255 h 339"/>
                <a:gd name="T26" fmla="*/ 207 w 207"/>
                <a:gd name="T27" fmla="*/ 255 h 339"/>
                <a:gd name="T28" fmla="*/ 207 w 207"/>
                <a:gd name="T29" fmla="*/ 323 h 339"/>
                <a:gd name="T30" fmla="*/ 193 w 207"/>
                <a:gd name="T31" fmla="*/ 337 h 339"/>
                <a:gd name="T32" fmla="*/ 179 w 207"/>
                <a:gd name="T33" fmla="*/ 323 h 339"/>
                <a:gd name="T34" fmla="*/ 179 w 207"/>
                <a:gd name="T35" fmla="*/ 256 h 339"/>
                <a:gd name="T36" fmla="*/ 153 w 207"/>
                <a:gd name="T37" fmla="*/ 212 h 339"/>
                <a:gd name="T38" fmla="*/ 123 w 207"/>
                <a:gd name="T39" fmla="*/ 129 h 339"/>
                <a:gd name="T40" fmla="*/ 123 w 207"/>
                <a:gd name="T41" fmla="*/ 28 h 339"/>
                <a:gd name="T42" fmla="*/ 84 w 207"/>
                <a:gd name="T43" fmla="*/ 28 h 339"/>
                <a:gd name="T44" fmla="*/ 84 w 207"/>
                <a:gd name="T45" fmla="*/ 129 h 339"/>
                <a:gd name="T46" fmla="*/ 54 w 207"/>
                <a:gd name="T47" fmla="*/ 212 h 339"/>
                <a:gd name="T48" fmla="*/ 28 w 207"/>
                <a:gd name="T49" fmla="*/ 256 h 339"/>
                <a:gd name="T50" fmla="*/ 28 w 207"/>
                <a:gd name="T51" fmla="*/ 325 h 339"/>
                <a:gd name="T52" fmla="*/ 14 w 207"/>
                <a:gd name="T5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9">
                  <a:moveTo>
                    <a:pt x="14" y="339"/>
                  </a:moveTo>
                  <a:cubicBezTo>
                    <a:pt x="6" y="339"/>
                    <a:pt x="0" y="333"/>
                    <a:pt x="0" y="325"/>
                  </a:cubicBezTo>
                  <a:cubicBezTo>
                    <a:pt x="0" y="255"/>
                    <a:pt x="0" y="255"/>
                    <a:pt x="0" y="255"/>
                  </a:cubicBezTo>
                  <a:cubicBezTo>
                    <a:pt x="0" y="255"/>
                    <a:pt x="0" y="255"/>
                    <a:pt x="0" y="255"/>
                  </a:cubicBezTo>
                  <a:cubicBezTo>
                    <a:pt x="0" y="251"/>
                    <a:pt x="3" y="224"/>
                    <a:pt x="34" y="193"/>
                  </a:cubicBezTo>
                  <a:cubicBezTo>
                    <a:pt x="56" y="170"/>
                    <a:pt x="56"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0" y="170"/>
                    <a:pt x="150" y="170"/>
                    <a:pt x="173" y="193"/>
                  </a:cubicBezTo>
                  <a:cubicBezTo>
                    <a:pt x="204" y="224"/>
                    <a:pt x="207" y="251"/>
                    <a:pt x="207" y="255"/>
                  </a:cubicBezTo>
                  <a:cubicBezTo>
                    <a:pt x="207" y="255"/>
                    <a:pt x="207" y="255"/>
                    <a:pt x="207" y="255"/>
                  </a:cubicBezTo>
                  <a:cubicBezTo>
                    <a:pt x="207" y="323"/>
                    <a:pt x="207" y="323"/>
                    <a:pt x="207" y="323"/>
                  </a:cubicBezTo>
                  <a:cubicBezTo>
                    <a:pt x="207" y="331"/>
                    <a:pt x="201" y="337"/>
                    <a:pt x="193" y="337"/>
                  </a:cubicBezTo>
                  <a:cubicBezTo>
                    <a:pt x="185" y="337"/>
                    <a:pt x="179" y="331"/>
                    <a:pt x="179" y="323"/>
                  </a:cubicBezTo>
                  <a:cubicBezTo>
                    <a:pt x="179" y="256"/>
                    <a:pt x="179" y="256"/>
                    <a:pt x="179" y="256"/>
                  </a:cubicBezTo>
                  <a:cubicBezTo>
                    <a:pt x="179" y="254"/>
                    <a:pt x="175" y="235"/>
                    <a:pt x="153" y="212"/>
                  </a:cubicBezTo>
                  <a:cubicBezTo>
                    <a:pt x="123" y="183"/>
                    <a:pt x="122" y="174"/>
                    <a:pt x="123" y="129"/>
                  </a:cubicBezTo>
                  <a:cubicBezTo>
                    <a:pt x="123" y="28"/>
                    <a:pt x="123" y="28"/>
                    <a:pt x="123" y="28"/>
                  </a:cubicBezTo>
                  <a:cubicBezTo>
                    <a:pt x="84" y="28"/>
                    <a:pt x="84" y="28"/>
                    <a:pt x="84" y="28"/>
                  </a:cubicBezTo>
                  <a:cubicBezTo>
                    <a:pt x="84" y="129"/>
                    <a:pt x="84" y="129"/>
                    <a:pt x="84" y="129"/>
                  </a:cubicBezTo>
                  <a:cubicBezTo>
                    <a:pt x="84" y="174"/>
                    <a:pt x="84" y="183"/>
                    <a:pt x="54" y="212"/>
                  </a:cubicBezTo>
                  <a:cubicBezTo>
                    <a:pt x="32" y="234"/>
                    <a:pt x="28" y="253"/>
                    <a:pt x="28" y="256"/>
                  </a:cubicBezTo>
                  <a:cubicBezTo>
                    <a:pt x="28" y="325"/>
                    <a:pt x="28" y="325"/>
                    <a:pt x="28" y="325"/>
                  </a:cubicBezTo>
                  <a:cubicBezTo>
                    <a:pt x="28" y="333"/>
                    <a:pt x="22" y="339"/>
                    <a:pt x="14" y="3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246">
              <a:extLst>
                <a:ext uri="{FF2B5EF4-FFF2-40B4-BE49-F238E27FC236}">
                  <a16:creationId xmlns:a16="http://schemas.microsoft.com/office/drawing/2014/main" id="{FEEE67F1-3423-4881-8E5A-1054462E9469}"/>
                </a:ext>
              </a:extLst>
            </p:cNvPr>
            <p:cNvSpPr>
              <a:spLocks/>
            </p:cNvSpPr>
            <p:nvPr/>
          </p:nvSpPr>
          <p:spPr bwMode="auto">
            <a:xfrm>
              <a:off x="3503608" y="5267328"/>
              <a:ext cx="230187" cy="376238"/>
            </a:xfrm>
            <a:custGeom>
              <a:avLst/>
              <a:gdLst>
                <a:gd name="T0" fmla="*/ 193 w 207"/>
                <a:gd name="T1" fmla="*/ 338 h 338"/>
                <a:gd name="T2" fmla="*/ 179 w 207"/>
                <a:gd name="T3" fmla="*/ 324 h 338"/>
                <a:gd name="T4" fmla="*/ 179 w 207"/>
                <a:gd name="T5" fmla="*/ 256 h 338"/>
                <a:gd name="T6" fmla="*/ 153 w 207"/>
                <a:gd name="T7" fmla="*/ 212 h 338"/>
                <a:gd name="T8" fmla="*/ 123 w 207"/>
                <a:gd name="T9" fmla="*/ 129 h 338"/>
                <a:gd name="T10" fmla="*/ 123 w 207"/>
                <a:gd name="T11" fmla="*/ 28 h 338"/>
                <a:gd name="T12" fmla="*/ 84 w 207"/>
                <a:gd name="T13" fmla="*/ 28 h 338"/>
                <a:gd name="T14" fmla="*/ 84 w 207"/>
                <a:gd name="T15" fmla="*/ 129 h 338"/>
                <a:gd name="T16" fmla="*/ 54 w 207"/>
                <a:gd name="T17" fmla="*/ 212 h 338"/>
                <a:gd name="T18" fmla="*/ 28 w 207"/>
                <a:gd name="T19" fmla="*/ 256 h 338"/>
                <a:gd name="T20" fmla="*/ 28 w 207"/>
                <a:gd name="T21" fmla="*/ 324 h 338"/>
                <a:gd name="T22" fmla="*/ 14 w 207"/>
                <a:gd name="T23" fmla="*/ 338 h 338"/>
                <a:gd name="T24" fmla="*/ 0 w 207"/>
                <a:gd name="T25" fmla="*/ 324 h 338"/>
                <a:gd name="T26" fmla="*/ 0 w 207"/>
                <a:gd name="T27" fmla="*/ 255 h 338"/>
                <a:gd name="T28" fmla="*/ 0 w 207"/>
                <a:gd name="T29" fmla="*/ 255 h 338"/>
                <a:gd name="T30" fmla="*/ 34 w 207"/>
                <a:gd name="T31" fmla="*/ 193 h 338"/>
                <a:gd name="T32" fmla="*/ 56 w 207"/>
                <a:gd name="T33" fmla="*/ 129 h 338"/>
                <a:gd name="T34" fmla="*/ 56 w 207"/>
                <a:gd name="T35" fmla="*/ 14 h 338"/>
                <a:gd name="T36" fmla="*/ 70 w 207"/>
                <a:gd name="T37" fmla="*/ 0 h 338"/>
                <a:gd name="T38" fmla="*/ 137 w 207"/>
                <a:gd name="T39" fmla="*/ 0 h 338"/>
                <a:gd name="T40" fmla="*/ 151 w 207"/>
                <a:gd name="T41" fmla="*/ 14 h 338"/>
                <a:gd name="T42" fmla="*/ 151 w 207"/>
                <a:gd name="T43" fmla="*/ 129 h 338"/>
                <a:gd name="T44" fmla="*/ 173 w 207"/>
                <a:gd name="T45" fmla="*/ 193 h 338"/>
                <a:gd name="T46" fmla="*/ 207 w 207"/>
                <a:gd name="T47" fmla="*/ 255 h 338"/>
                <a:gd name="T48" fmla="*/ 207 w 207"/>
                <a:gd name="T49" fmla="*/ 255 h 338"/>
                <a:gd name="T50" fmla="*/ 207 w 207"/>
                <a:gd name="T51" fmla="*/ 324 h 338"/>
                <a:gd name="T52" fmla="*/ 193 w 207"/>
                <a:gd name="T53"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8">
                  <a:moveTo>
                    <a:pt x="193" y="338"/>
                  </a:moveTo>
                  <a:cubicBezTo>
                    <a:pt x="185" y="338"/>
                    <a:pt x="179" y="332"/>
                    <a:pt x="179" y="324"/>
                  </a:cubicBezTo>
                  <a:cubicBezTo>
                    <a:pt x="179" y="256"/>
                    <a:pt x="179" y="256"/>
                    <a:pt x="179" y="256"/>
                  </a:cubicBezTo>
                  <a:cubicBezTo>
                    <a:pt x="179" y="254"/>
                    <a:pt x="175" y="235"/>
                    <a:pt x="153" y="212"/>
                  </a:cubicBezTo>
                  <a:cubicBezTo>
                    <a:pt x="123" y="183"/>
                    <a:pt x="123" y="174"/>
                    <a:pt x="123" y="129"/>
                  </a:cubicBezTo>
                  <a:cubicBezTo>
                    <a:pt x="123" y="28"/>
                    <a:pt x="123" y="28"/>
                    <a:pt x="123" y="28"/>
                  </a:cubicBezTo>
                  <a:cubicBezTo>
                    <a:pt x="84" y="28"/>
                    <a:pt x="84" y="28"/>
                    <a:pt x="84" y="28"/>
                  </a:cubicBezTo>
                  <a:cubicBezTo>
                    <a:pt x="84" y="129"/>
                    <a:pt x="84" y="129"/>
                    <a:pt x="84" y="129"/>
                  </a:cubicBezTo>
                  <a:cubicBezTo>
                    <a:pt x="84" y="174"/>
                    <a:pt x="84" y="183"/>
                    <a:pt x="54" y="212"/>
                  </a:cubicBezTo>
                  <a:cubicBezTo>
                    <a:pt x="32" y="234"/>
                    <a:pt x="28" y="253"/>
                    <a:pt x="28" y="256"/>
                  </a:cubicBezTo>
                  <a:cubicBezTo>
                    <a:pt x="28" y="324"/>
                    <a:pt x="28" y="324"/>
                    <a:pt x="28" y="324"/>
                  </a:cubicBezTo>
                  <a:cubicBezTo>
                    <a:pt x="28" y="332"/>
                    <a:pt x="22" y="338"/>
                    <a:pt x="14" y="338"/>
                  </a:cubicBezTo>
                  <a:cubicBezTo>
                    <a:pt x="6" y="338"/>
                    <a:pt x="0" y="332"/>
                    <a:pt x="0" y="324"/>
                  </a:cubicBezTo>
                  <a:cubicBezTo>
                    <a:pt x="0" y="255"/>
                    <a:pt x="0" y="255"/>
                    <a:pt x="0" y="255"/>
                  </a:cubicBezTo>
                  <a:cubicBezTo>
                    <a:pt x="0" y="255"/>
                    <a:pt x="0" y="255"/>
                    <a:pt x="0" y="255"/>
                  </a:cubicBezTo>
                  <a:cubicBezTo>
                    <a:pt x="0" y="251"/>
                    <a:pt x="3" y="224"/>
                    <a:pt x="34" y="193"/>
                  </a:cubicBezTo>
                  <a:cubicBezTo>
                    <a:pt x="56" y="170"/>
                    <a:pt x="56"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1" y="170"/>
                    <a:pt x="151" y="170"/>
                    <a:pt x="173" y="193"/>
                  </a:cubicBezTo>
                  <a:cubicBezTo>
                    <a:pt x="204" y="224"/>
                    <a:pt x="207" y="251"/>
                    <a:pt x="207" y="255"/>
                  </a:cubicBezTo>
                  <a:cubicBezTo>
                    <a:pt x="207" y="255"/>
                    <a:pt x="207" y="255"/>
                    <a:pt x="207" y="255"/>
                  </a:cubicBezTo>
                  <a:cubicBezTo>
                    <a:pt x="207" y="324"/>
                    <a:pt x="207" y="324"/>
                    <a:pt x="207" y="324"/>
                  </a:cubicBezTo>
                  <a:cubicBezTo>
                    <a:pt x="207" y="332"/>
                    <a:pt x="201" y="338"/>
                    <a:pt x="193"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47">
              <a:extLst>
                <a:ext uri="{FF2B5EF4-FFF2-40B4-BE49-F238E27FC236}">
                  <a16:creationId xmlns:a16="http://schemas.microsoft.com/office/drawing/2014/main" id="{5F6CFDCC-BEA6-4DDC-ADC8-BCC360BD61AC}"/>
                </a:ext>
              </a:extLst>
            </p:cNvPr>
            <p:cNvSpPr>
              <a:spLocks/>
            </p:cNvSpPr>
            <p:nvPr/>
          </p:nvSpPr>
          <p:spPr bwMode="auto">
            <a:xfrm>
              <a:off x="3771895" y="5267328"/>
              <a:ext cx="230187" cy="377825"/>
            </a:xfrm>
            <a:custGeom>
              <a:avLst/>
              <a:gdLst>
                <a:gd name="T0" fmla="*/ 193 w 207"/>
                <a:gd name="T1" fmla="*/ 339 h 339"/>
                <a:gd name="T2" fmla="*/ 179 w 207"/>
                <a:gd name="T3" fmla="*/ 325 h 339"/>
                <a:gd name="T4" fmla="*/ 179 w 207"/>
                <a:gd name="T5" fmla="*/ 256 h 339"/>
                <a:gd name="T6" fmla="*/ 153 w 207"/>
                <a:gd name="T7" fmla="*/ 212 h 339"/>
                <a:gd name="T8" fmla="*/ 123 w 207"/>
                <a:gd name="T9" fmla="*/ 129 h 339"/>
                <a:gd name="T10" fmla="*/ 123 w 207"/>
                <a:gd name="T11" fmla="*/ 28 h 339"/>
                <a:gd name="T12" fmla="*/ 84 w 207"/>
                <a:gd name="T13" fmla="*/ 28 h 339"/>
                <a:gd name="T14" fmla="*/ 84 w 207"/>
                <a:gd name="T15" fmla="*/ 129 h 339"/>
                <a:gd name="T16" fmla="*/ 54 w 207"/>
                <a:gd name="T17" fmla="*/ 212 h 339"/>
                <a:gd name="T18" fmla="*/ 28 w 207"/>
                <a:gd name="T19" fmla="*/ 256 h 339"/>
                <a:gd name="T20" fmla="*/ 28 w 207"/>
                <a:gd name="T21" fmla="*/ 325 h 339"/>
                <a:gd name="T22" fmla="*/ 14 w 207"/>
                <a:gd name="T23" fmla="*/ 339 h 339"/>
                <a:gd name="T24" fmla="*/ 0 w 207"/>
                <a:gd name="T25" fmla="*/ 325 h 339"/>
                <a:gd name="T26" fmla="*/ 0 w 207"/>
                <a:gd name="T27" fmla="*/ 255 h 339"/>
                <a:gd name="T28" fmla="*/ 0 w 207"/>
                <a:gd name="T29" fmla="*/ 255 h 339"/>
                <a:gd name="T30" fmla="*/ 34 w 207"/>
                <a:gd name="T31" fmla="*/ 193 h 339"/>
                <a:gd name="T32" fmla="*/ 56 w 207"/>
                <a:gd name="T33" fmla="*/ 129 h 339"/>
                <a:gd name="T34" fmla="*/ 56 w 207"/>
                <a:gd name="T35" fmla="*/ 14 h 339"/>
                <a:gd name="T36" fmla="*/ 70 w 207"/>
                <a:gd name="T37" fmla="*/ 0 h 339"/>
                <a:gd name="T38" fmla="*/ 137 w 207"/>
                <a:gd name="T39" fmla="*/ 0 h 339"/>
                <a:gd name="T40" fmla="*/ 151 w 207"/>
                <a:gd name="T41" fmla="*/ 14 h 339"/>
                <a:gd name="T42" fmla="*/ 151 w 207"/>
                <a:gd name="T43" fmla="*/ 129 h 339"/>
                <a:gd name="T44" fmla="*/ 173 w 207"/>
                <a:gd name="T45" fmla="*/ 193 h 339"/>
                <a:gd name="T46" fmla="*/ 207 w 207"/>
                <a:gd name="T47" fmla="*/ 255 h 339"/>
                <a:gd name="T48" fmla="*/ 207 w 207"/>
                <a:gd name="T49" fmla="*/ 255 h 339"/>
                <a:gd name="T50" fmla="*/ 207 w 207"/>
                <a:gd name="T51" fmla="*/ 325 h 339"/>
                <a:gd name="T52" fmla="*/ 193 w 207"/>
                <a:gd name="T5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9">
                  <a:moveTo>
                    <a:pt x="193" y="339"/>
                  </a:moveTo>
                  <a:cubicBezTo>
                    <a:pt x="185" y="339"/>
                    <a:pt x="179" y="333"/>
                    <a:pt x="179" y="325"/>
                  </a:cubicBezTo>
                  <a:cubicBezTo>
                    <a:pt x="179" y="256"/>
                    <a:pt x="179" y="256"/>
                    <a:pt x="179" y="256"/>
                  </a:cubicBezTo>
                  <a:cubicBezTo>
                    <a:pt x="179" y="254"/>
                    <a:pt x="176" y="235"/>
                    <a:pt x="153" y="212"/>
                  </a:cubicBezTo>
                  <a:cubicBezTo>
                    <a:pt x="123" y="183"/>
                    <a:pt x="123" y="174"/>
                    <a:pt x="123" y="129"/>
                  </a:cubicBezTo>
                  <a:cubicBezTo>
                    <a:pt x="123" y="28"/>
                    <a:pt x="123" y="28"/>
                    <a:pt x="123" y="28"/>
                  </a:cubicBezTo>
                  <a:cubicBezTo>
                    <a:pt x="84" y="28"/>
                    <a:pt x="84" y="28"/>
                    <a:pt x="84" y="28"/>
                  </a:cubicBezTo>
                  <a:cubicBezTo>
                    <a:pt x="84" y="129"/>
                    <a:pt x="84" y="129"/>
                    <a:pt x="84" y="129"/>
                  </a:cubicBezTo>
                  <a:cubicBezTo>
                    <a:pt x="85" y="174"/>
                    <a:pt x="84" y="183"/>
                    <a:pt x="54" y="212"/>
                  </a:cubicBezTo>
                  <a:cubicBezTo>
                    <a:pt x="32" y="234"/>
                    <a:pt x="29" y="253"/>
                    <a:pt x="28" y="256"/>
                  </a:cubicBezTo>
                  <a:cubicBezTo>
                    <a:pt x="28" y="325"/>
                    <a:pt x="28" y="325"/>
                    <a:pt x="28" y="325"/>
                  </a:cubicBezTo>
                  <a:cubicBezTo>
                    <a:pt x="28" y="333"/>
                    <a:pt x="22" y="339"/>
                    <a:pt x="14" y="339"/>
                  </a:cubicBezTo>
                  <a:cubicBezTo>
                    <a:pt x="6" y="339"/>
                    <a:pt x="0" y="333"/>
                    <a:pt x="0" y="325"/>
                  </a:cubicBezTo>
                  <a:cubicBezTo>
                    <a:pt x="0" y="255"/>
                    <a:pt x="0" y="255"/>
                    <a:pt x="0" y="255"/>
                  </a:cubicBezTo>
                  <a:cubicBezTo>
                    <a:pt x="0" y="255"/>
                    <a:pt x="0" y="255"/>
                    <a:pt x="0" y="255"/>
                  </a:cubicBezTo>
                  <a:cubicBezTo>
                    <a:pt x="0" y="251"/>
                    <a:pt x="3" y="224"/>
                    <a:pt x="34" y="193"/>
                  </a:cubicBezTo>
                  <a:cubicBezTo>
                    <a:pt x="57" y="170"/>
                    <a:pt x="57"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1" y="170"/>
                    <a:pt x="151" y="170"/>
                    <a:pt x="173" y="193"/>
                  </a:cubicBezTo>
                  <a:cubicBezTo>
                    <a:pt x="204" y="224"/>
                    <a:pt x="207" y="251"/>
                    <a:pt x="207" y="255"/>
                  </a:cubicBezTo>
                  <a:cubicBezTo>
                    <a:pt x="207" y="255"/>
                    <a:pt x="207" y="255"/>
                    <a:pt x="207" y="255"/>
                  </a:cubicBezTo>
                  <a:cubicBezTo>
                    <a:pt x="207" y="325"/>
                    <a:pt x="207" y="325"/>
                    <a:pt x="207" y="325"/>
                  </a:cubicBezTo>
                  <a:cubicBezTo>
                    <a:pt x="207" y="333"/>
                    <a:pt x="201" y="339"/>
                    <a:pt x="193" y="3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320">
              <a:extLst>
                <a:ext uri="{FF2B5EF4-FFF2-40B4-BE49-F238E27FC236}">
                  <a16:creationId xmlns:a16="http://schemas.microsoft.com/office/drawing/2014/main" id="{8F2A69AF-9263-459C-941F-834E57F05EF3}"/>
                </a:ext>
              </a:extLst>
            </p:cNvPr>
            <p:cNvSpPr>
              <a:spLocks noEditPoints="1"/>
            </p:cNvSpPr>
            <p:nvPr/>
          </p:nvSpPr>
          <p:spPr bwMode="auto">
            <a:xfrm>
              <a:off x="3159121" y="5651503"/>
              <a:ext cx="919161" cy="185738"/>
            </a:xfrm>
            <a:custGeom>
              <a:avLst/>
              <a:gdLst>
                <a:gd name="T0" fmla="*/ 811 w 825"/>
                <a:gd name="T1" fmla="*/ 168 h 168"/>
                <a:gd name="T2" fmla="*/ 14 w 825"/>
                <a:gd name="T3" fmla="*/ 168 h 168"/>
                <a:gd name="T4" fmla="*/ 0 w 825"/>
                <a:gd name="T5" fmla="*/ 154 h 168"/>
                <a:gd name="T6" fmla="*/ 0 w 825"/>
                <a:gd name="T7" fmla="*/ 14 h 168"/>
                <a:gd name="T8" fmla="*/ 14 w 825"/>
                <a:gd name="T9" fmla="*/ 0 h 168"/>
                <a:gd name="T10" fmla="*/ 811 w 825"/>
                <a:gd name="T11" fmla="*/ 0 h 168"/>
                <a:gd name="T12" fmla="*/ 825 w 825"/>
                <a:gd name="T13" fmla="*/ 14 h 168"/>
                <a:gd name="T14" fmla="*/ 825 w 825"/>
                <a:gd name="T15" fmla="*/ 154 h 168"/>
                <a:gd name="T16" fmla="*/ 811 w 825"/>
                <a:gd name="T17" fmla="*/ 168 h 168"/>
                <a:gd name="T18" fmla="*/ 28 w 825"/>
                <a:gd name="T19" fmla="*/ 140 h 168"/>
                <a:gd name="T20" fmla="*/ 797 w 825"/>
                <a:gd name="T21" fmla="*/ 140 h 168"/>
                <a:gd name="T22" fmla="*/ 797 w 825"/>
                <a:gd name="T23" fmla="*/ 28 h 168"/>
                <a:gd name="T24" fmla="*/ 28 w 825"/>
                <a:gd name="T25" fmla="*/ 28 h 168"/>
                <a:gd name="T26" fmla="*/ 28 w 825"/>
                <a:gd name="T27" fmla="*/ 1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8">
                  <a:moveTo>
                    <a:pt x="811" y="168"/>
                  </a:moveTo>
                  <a:cubicBezTo>
                    <a:pt x="14" y="168"/>
                    <a:pt x="14" y="168"/>
                    <a:pt x="14" y="168"/>
                  </a:cubicBezTo>
                  <a:cubicBezTo>
                    <a:pt x="6" y="168"/>
                    <a:pt x="0" y="161"/>
                    <a:pt x="0" y="154"/>
                  </a:cubicBezTo>
                  <a:cubicBezTo>
                    <a:pt x="0" y="14"/>
                    <a:pt x="0" y="14"/>
                    <a:pt x="0" y="14"/>
                  </a:cubicBezTo>
                  <a:cubicBezTo>
                    <a:pt x="0" y="7"/>
                    <a:pt x="6" y="0"/>
                    <a:pt x="14" y="0"/>
                  </a:cubicBezTo>
                  <a:cubicBezTo>
                    <a:pt x="811" y="0"/>
                    <a:pt x="811" y="0"/>
                    <a:pt x="811" y="0"/>
                  </a:cubicBezTo>
                  <a:cubicBezTo>
                    <a:pt x="819" y="0"/>
                    <a:pt x="825" y="7"/>
                    <a:pt x="825" y="14"/>
                  </a:cubicBezTo>
                  <a:cubicBezTo>
                    <a:pt x="825" y="154"/>
                    <a:pt x="825" y="154"/>
                    <a:pt x="825" y="154"/>
                  </a:cubicBezTo>
                  <a:cubicBezTo>
                    <a:pt x="825" y="161"/>
                    <a:pt x="819" y="168"/>
                    <a:pt x="811" y="168"/>
                  </a:cubicBezTo>
                  <a:close/>
                  <a:moveTo>
                    <a:pt x="28" y="140"/>
                  </a:moveTo>
                  <a:cubicBezTo>
                    <a:pt x="797" y="140"/>
                    <a:pt x="797" y="140"/>
                    <a:pt x="797" y="140"/>
                  </a:cubicBezTo>
                  <a:cubicBezTo>
                    <a:pt x="797" y="28"/>
                    <a:pt x="797" y="28"/>
                    <a:pt x="797" y="28"/>
                  </a:cubicBezTo>
                  <a:cubicBezTo>
                    <a:pt x="28" y="28"/>
                    <a:pt x="28" y="28"/>
                    <a:pt x="28" y="28"/>
                  </a:cubicBezTo>
                  <a:lnTo>
                    <a:pt x="2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321">
              <a:extLst>
                <a:ext uri="{FF2B5EF4-FFF2-40B4-BE49-F238E27FC236}">
                  <a16:creationId xmlns:a16="http://schemas.microsoft.com/office/drawing/2014/main" id="{1485E402-94F7-4CA5-BBCD-B3632A36F792}"/>
                </a:ext>
              </a:extLst>
            </p:cNvPr>
            <p:cNvSpPr>
              <a:spLocks noEditPoints="1"/>
            </p:cNvSpPr>
            <p:nvPr/>
          </p:nvSpPr>
          <p:spPr bwMode="auto">
            <a:xfrm>
              <a:off x="3159121" y="5807078"/>
              <a:ext cx="919161" cy="185738"/>
            </a:xfrm>
            <a:custGeom>
              <a:avLst/>
              <a:gdLst>
                <a:gd name="T0" fmla="*/ 811 w 825"/>
                <a:gd name="T1" fmla="*/ 167 h 167"/>
                <a:gd name="T2" fmla="*/ 14 w 825"/>
                <a:gd name="T3" fmla="*/ 167 h 167"/>
                <a:gd name="T4" fmla="*/ 0 w 825"/>
                <a:gd name="T5" fmla="*/ 153 h 167"/>
                <a:gd name="T6" fmla="*/ 0 w 825"/>
                <a:gd name="T7" fmla="*/ 14 h 167"/>
                <a:gd name="T8" fmla="*/ 14 w 825"/>
                <a:gd name="T9" fmla="*/ 0 h 167"/>
                <a:gd name="T10" fmla="*/ 811 w 825"/>
                <a:gd name="T11" fmla="*/ 0 h 167"/>
                <a:gd name="T12" fmla="*/ 825 w 825"/>
                <a:gd name="T13" fmla="*/ 14 h 167"/>
                <a:gd name="T14" fmla="*/ 825 w 825"/>
                <a:gd name="T15" fmla="*/ 153 h 167"/>
                <a:gd name="T16" fmla="*/ 811 w 825"/>
                <a:gd name="T17" fmla="*/ 167 h 167"/>
                <a:gd name="T18" fmla="*/ 28 w 825"/>
                <a:gd name="T19" fmla="*/ 139 h 167"/>
                <a:gd name="T20" fmla="*/ 797 w 825"/>
                <a:gd name="T21" fmla="*/ 139 h 167"/>
                <a:gd name="T22" fmla="*/ 797 w 825"/>
                <a:gd name="T23" fmla="*/ 28 h 167"/>
                <a:gd name="T24" fmla="*/ 28 w 825"/>
                <a:gd name="T25" fmla="*/ 28 h 167"/>
                <a:gd name="T26" fmla="*/ 28 w 825"/>
                <a:gd name="T27" fmla="*/ 1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7">
                  <a:moveTo>
                    <a:pt x="811" y="167"/>
                  </a:moveTo>
                  <a:cubicBezTo>
                    <a:pt x="14" y="167"/>
                    <a:pt x="14" y="167"/>
                    <a:pt x="14" y="167"/>
                  </a:cubicBezTo>
                  <a:cubicBezTo>
                    <a:pt x="6" y="167"/>
                    <a:pt x="0" y="161"/>
                    <a:pt x="0" y="153"/>
                  </a:cubicBezTo>
                  <a:cubicBezTo>
                    <a:pt x="0" y="14"/>
                    <a:pt x="0" y="14"/>
                    <a:pt x="0" y="14"/>
                  </a:cubicBezTo>
                  <a:cubicBezTo>
                    <a:pt x="0" y="6"/>
                    <a:pt x="6" y="0"/>
                    <a:pt x="14" y="0"/>
                  </a:cubicBezTo>
                  <a:cubicBezTo>
                    <a:pt x="811" y="0"/>
                    <a:pt x="811" y="0"/>
                    <a:pt x="811" y="0"/>
                  </a:cubicBezTo>
                  <a:cubicBezTo>
                    <a:pt x="819" y="0"/>
                    <a:pt x="825" y="6"/>
                    <a:pt x="825" y="14"/>
                  </a:cubicBezTo>
                  <a:cubicBezTo>
                    <a:pt x="825" y="153"/>
                    <a:pt x="825" y="153"/>
                    <a:pt x="825" y="153"/>
                  </a:cubicBezTo>
                  <a:cubicBezTo>
                    <a:pt x="825" y="161"/>
                    <a:pt x="819" y="167"/>
                    <a:pt x="811" y="167"/>
                  </a:cubicBezTo>
                  <a:close/>
                  <a:moveTo>
                    <a:pt x="28" y="139"/>
                  </a:moveTo>
                  <a:cubicBezTo>
                    <a:pt x="797" y="139"/>
                    <a:pt x="797" y="139"/>
                    <a:pt x="797" y="139"/>
                  </a:cubicBezTo>
                  <a:cubicBezTo>
                    <a:pt x="797" y="28"/>
                    <a:pt x="797" y="28"/>
                    <a:pt x="797" y="28"/>
                  </a:cubicBezTo>
                  <a:cubicBezTo>
                    <a:pt x="28" y="28"/>
                    <a:pt x="28" y="28"/>
                    <a:pt x="28" y="28"/>
                  </a:cubicBezTo>
                  <a:lnTo>
                    <a:pt x="28"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322">
              <a:extLst>
                <a:ext uri="{FF2B5EF4-FFF2-40B4-BE49-F238E27FC236}">
                  <a16:creationId xmlns:a16="http://schemas.microsoft.com/office/drawing/2014/main" id="{C815CFA4-18F0-49F1-851A-EECD029445B6}"/>
                </a:ext>
              </a:extLst>
            </p:cNvPr>
            <p:cNvSpPr>
              <a:spLocks noEditPoints="1"/>
            </p:cNvSpPr>
            <p:nvPr/>
          </p:nvSpPr>
          <p:spPr bwMode="auto">
            <a:xfrm>
              <a:off x="3159121" y="5961066"/>
              <a:ext cx="919161" cy="187325"/>
            </a:xfrm>
            <a:custGeom>
              <a:avLst/>
              <a:gdLst>
                <a:gd name="T0" fmla="*/ 811 w 825"/>
                <a:gd name="T1" fmla="*/ 167 h 167"/>
                <a:gd name="T2" fmla="*/ 14 w 825"/>
                <a:gd name="T3" fmla="*/ 167 h 167"/>
                <a:gd name="T4" fmla="*/ 0 w 825"/>
                <a:gd name="T5" fmla="*/ 153 h 167"/>
                <a:gd name="T6" fmla="*/ 0 w 825"/>
                <a:gd name="T7" fmla="*/ 14 h 167"/>
                <a:gd name="T8" fmla="*/ 14 w 825"/>
                <a:gd name="T9" fmla="*/ 0 h 167"/>
                <a:gd name="T10" fmla="*/ 811 w 825"/>
                <a:gd name="T11" fmla="*/ 0 h 167"/>
                <a:gd name="T12" fmla="*/ 825 w 825"/>
                <a:gd name="T13" fmla="*/ 14 h 167"/>
                <a:gd name="T14" fmla="*/ 825 w 825"/>
                <a:gd name="T15" fmla="*/ 153 h 167"/>
                <a:gd name="T16" fmla="*/ 811 w 825"/>
                <a:gd name="T17" fmla="*/ 167 h 167"/>
                <a:gd name="T18" fmla="*/ 28 w 825"/>
                <a:gd name="T19" fmla="*/ 139 h 167"/>
                <a:gd name="T20" fmla="*/ 797 w 825"/>
                <a:gd name="T21" fmla="*/ 139 h 167"/>
                <a:gd name="T22" fmla="*/ 797 w 825"/>
                <a:gd name="T23" fmla="*/ 28 h 167"/>
                <a:gd name="T24" fmla="*/ 28 w 825"/>
                <a:gd name="T25" fmla="*/ 28 h 167"/>
                <a:gd name="T26" fmla="*/ 28 w 825"/>
                <a:gd name="T27" fmla="*/ 1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7">
                  <a:moveTo>
                    <a:pt x="811" y="167"/>
                  </a:moveTo>
                  <a:cubicBezTo>
                    <a:pt x="14" y="167"/>
                    <a:pt x="14" y="167"/>
                    <a:pt x="14" y="167"/>
                  </a:cubicBezTo>
                  <a:cubicBezTo>
                    <a:pt x="6" y="167"/>
                    <a:pt x="0" y="161"/>
                    <a:pt x="0" y="153"/>
                  </a:cubicBezTo>
                  <a:cubicBezTo>
                    <a:pt x="0" y="14"/>
                    <a:pt x="0" y="14"/>
                    <a:pt x="0" y="14"/>
                  </a:cubicBezTo>
                  <a:cubicBezTo>
                    <a:pt x="0" y="6"/>
                    <a:pt x="6" y="0"/>
                    <a:pt x="14" y="0"/>
                  </a:cubicBezTo>
                  <a:cubicBezTo>
                    <a:pt x="811" y="0"/>
                    <a:pt x="811" y="0"/>
                    <a:pt x="811" y="0"/>
                  </a:cubicBezTo>
                  <a:cubicBezTo>
                    <a:pt x="819" y="0"/>
                    <a:pt x="825" y="6"/>
                    <a:pt x="825" y="14"/>
                  </a:cubicBezTo>
                  <a:cubicBezTo>
                    <a:pt x="825" y="153"/>
                    <a:pt x="825" y="153"/>
                    <a:pt x="825" y="153"/>
                  </a:cubicBezTo>
                  <a:cubicBezTo>
                    <a:pt x="825" y="161"/>
                    <a:pt x="819" y="167"/>
                    <a:pt x="811" y="167"/>
                  </a:cubicBezTo>
                  <a:close/>
                  <a:moveTo>
                    <a:pt x="28" y="139"/>
                  </a:moveTo>
                  <a:cubicBezTo>
                    <a:pt x="797" y="139"/>
                    <a:pt x="797" y="139"/>
                    <a:pt x="797" y="139"/>
                  </a:cubicBezTo>
                  <a:cubicBezTo>
                    <a:pt x="797" y="28"/>
                    <a:pt x="797" y="28"/>
                    <a:pt x="797" y="28"/>
                  </a:cubicBezTo>
                  <a:cubicBezTo>
                    <a:pt x="28" y="28"/>
                    <a:pt x="28" y="28"/>
                    <a:pt x="28" y="28"/>
                  </a:cubicBezTo>
                  <a:lnTo>
                    <a:pt x="28"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Oval 323">
              <a:extLst>
                <a:ext uri="{FF2B5EF4-FFF2-40B4-BE49-F238E27FC236}">
                  <a16:creationId xmlns:a16="http://schemas.microsoft.com/office/drawing/2014/main" id="{D2139173-2756-4949-8208-9C6FEEAF4025}"/>
                </a:ext>
              </a:extLst>
            </p:cNvPr>
            <p:cNvSpPr>
              <a:spLocks noChangeArrowheads="1"/>
            </p:cNvSpPr>
            <p:nvPr/>
          </p:nvSpPr>
          <p:spPr bwMode="auto">
            <a:xfrm>
              <a:off x="3233733" y="5726116"/>
              <a:ext cx="34925"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Oval 324">
              <a:extLst>
                <a:ext uri="{FF2B5EF4-FFF2-40B4-BE49-F238E27FC236}">
                  <a16:creationId xmlns:a16="http://schemas.microsoft.com/office/drawing/2014/main" id="{5A0B7424-AB5A-491F-AA61-B7870DBDEE46}"/>
                </a:ext>
              </a:extLst>
            </p:cNvPr>
            <p:cNvSpPr>
              <a:spLocks noChangeArrowheads="1"/>
            </p:cNvSpPr>
            <p:nvPr/>
          </p:nvSpPr>
          <p:spPr bwMode="auto">
            <a:xfrm>
              <a:off x="3967157" y="5726116"/>
              <a:ext cx="34925"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Oval 325">
              <a:extLst>
                <a:ext uri="{FF2B5EF4-FFF2-40B4-BE49-F238E27FC236}">
                  <a16:creationId xmlns:a16="http://schemas.microsoft.com/office/drawing/2014/main" id="{3FA407B5-D5B2-479C-A05C-CE2894128763}"/>
                </a:ext>
              </a:extLst>
            </p:cNvPr>
            <p:cNvSpPr>
              <a:spLocks noChangeArrowheads="1"/>
            </p:cNvSpPr>
            <p:nvPr/>
          </p:nvSpPr>
          <p:spPr bwMode="auto">
            <a:xfrm>
              <a:off x="3233733" y="5876928"/>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Oval 326">
              <a:extLst>
                <a:ext uri="{FF2B5EF4-FFF2-40B4-BE49-F238E27FC236}">
                  <a16:creationId xmlns:a16="http://schemas.microsoft.com/office/drawing/2014/main" id="{38CF6F9B-3137-464D-97A1-D4CC8D61D14C}"/>
                </a:ext>
              </a:extLst>
            </p:cNvPr>
            <p:cNvSpPr>
              <a:spLocks noChangeArrowheads="1"/>
            </p:cNvSpPr>
            <p:nvPr/>
          </p:nvSpPr>
          <p:spPr bwMode="auto">
            <a:xfrm>
              <a:off x="3967157" y="5876928"/>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 name="Oval 327">
              <a:extLst>
                <a:ext uri="{FF2B5EF4-FFF2-40B4-BE49-F238E27FC236}">
                  <a16:creationId xmlns:a16="http://schemas.microsoft.com/office/drawing/2014/main" id="{FF5B091B-DA45-4A5D-8774-3E0E1ADEB917}"/>
                </a:ext>
              </a:extLst>
            </p:cNvPr>
            <p:cNvSpPr>
              <a:spLocks noChangeArrowheads="1"/>
            </p:cNvSpPr>
            <p:nvPr/>
          </p:nvSpPr>
          <p:spPr bwMode="auto">
            <a:xfrm>
              <a:off x="3233733" y="6027741"/>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Oval 328">
              <a:extLst>
                <a:ext uri="{FF2B5EF4-FFF2-40B4-BE49-F238E27FC236}">
                  <a16:creationId xmlns:a16="http://schemas.microsoft.com/office/drawing/2014/main" id="{75639ACC-9C26-4B46-9670-4229CF511172}"/>
                </a:ext>
              </a:extLst>
            </p:cNvPr>
            <p:cNvSpPr>
              <a:spLocks noChangeArrowheads="1"/>
            </p:cNvSpPr>
            <p:nvPr/>
          </p:nvSpPr>
          <p:spPr bwMode="auto">
            <a:xfrm>
              <a:off x="3967157" y="6027741"/>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6" name="TextBox 55">
            <a:extLst>
              <a:ext uri="{FF2B5EF4-FFF2-40B4-BE49-F238E27FC236}">
                <a16:creationId xmlns:a16="http://schemas.microsoft.com/office/drawing/2014/main" id="{FD634BFB-5EC4-4C6E-A842-4E84E7DBB413}"/>
              </a:ext>
            </a:extLst>
          </p:cNvPr>
          <p:cNvSpPr txBox="1"/>
          <p:nvPr/>
        </p:nvSpPr>
        <p:spPr>
          <a:xfrm>
            <a:off x="6782621" y="3279130"/>
            <a:ext cx="3231233" cy="1171731"/>
          </a:xfrm>
          <a:prstGeom prst="rect">
            <a:avLst/>
          </a:prstGeom>
          <a:noFill/>
          <a:ln>
            <a:noFill/>
          </a:ln>
        </p:spPr>
        <p:txBody>
          <a:bodyPr wrap="square" rtlCol="0">
            <a:spAutoFit/>
          </a:bodyPr>
          <a:lstStyle/>
          <a:p>
            <a:pPr>
              <a:lnSpc>
                <a:spcPct val="150000"/>
              </a:lnSpc>
            </a:pPr>
            <a:r>
              <a:rPr kumimoji="1" lang="en-US" altLang="ko-Kore-KR" sz="1200" dirty="0">
                <a:solidFill>
                  <a:schemeClr val="tx1">
                    <a:lumMod val="65000"/>
                    <a:lumOff val="35000"/>
                  </a:schemeClr>
                </a:solidFill>
              </a:rPr>
              <a:t>Lorem ipsum dolor sit </a:t>
            </a:r>
            <a:r>
              <a:rPr kumimoji="1" lang="en-US" altLang="ko-Kore-KR" sz="1200" dirty="0" err="1">
                <a:solidFill>
                  <a:schemeClr val="tx1">
                    <a:lumMod val="65000"/>
                    <a:lumOff val="35000"/>
                  </a:schemeClr>
                </a:solidFill>
              </a:rPr>
              <a:t>amet</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consectetur</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adipiscing</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elit</a:t>
            </a:r>
            <a:r>
              <a:rPr kumimoji="1" lang="en-US" altLang="ko-Kore-KR" sz="1200" dirty="0">
                <a:solidFill>
                  <a:schemeClr val="tx1">
                    <a:lumMod val="65000"/>
                    <a:lumOff val="35000"/>
                  </a:schemeClr>
                </a:solidFill>
              </a:rPr>
              <a:t>. Vestibulum </a:t>
            </a:r>
            <a:r>
              <a:rPr kumimoji="1" lang="en-US" altLang="ko-Kore-KR" sz="1200" dirty="0" err="1">
                <a:solidFill>
                  <a:schemeClr val="tx1">
                    <a:lumMod val="65000"/>
                    <a:lumOff val="35000"/>
                  </a:schemeClr>
                </a:solidFill>
              </a:rPr>
              <a:t>sagittis</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porttitor</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elit</a:t>
            </a:r>
            <a:r>
              <a:rPr kumimoji="1" lang="en-US" altLang="ko-Kore-KR" sz="1200" dirty="0">
                <a:solidFill>
                  <a:schemeClr val="tx1">
                    <a:lumMod val="65000"/>
                    <a:lumOff val="35000"/>
                  </a:schemeClr>
                </a:solidFill>
              </a:rPr>
              <a:t>, non pulvinar ligula </a:t>
            </a:r>
            <a:r>
              <a:rPr kumimoji="1" lang="en-US" altLang="ko-Kore-KR" sz="1200" dirty="0" err="1">
                <a:solidFill>
                  <a:schemeClr val="tx1">
                    <a:lumMod val="65000"/>
                    <a:lumOff val="35000"/>
                  </a:schemeClr>
                </a:solidFill>
              </a:rPr>
              <a:t>dapibus</a:t>
            </a:r>
            <a:r>
              <a:rPr kumimoji="1" lang="en-US" altLang="ko-Kore-KR" sz="1200" dirty="0">
                <a:solidFill>
                  <a:schemeClr val="tx1">
                    <a:lumMod val="65000"/>
                    <a:lumOff val="35000"/>
                  </a:schemeClr>
                </a:solidFill>
              </a:rPr>
              <a:t> ac. </a:t>
            </a:r>
            <a:r>
              <a:rPr kumimoji="1" lang="en-US" altLang="ko-Kore-KR" sz="1200" dirty="0" err="1">
                <a:solidFill>
                  <a:schemeClr val="tx1">
                    <a:lumMod val="65000"/>
                    <a:lumOff val="35000"/>
                  </a:schemeClr>
                </a:solidFill>
              </a:rPr>
              <a:t>Interdum</a:t>
            </a:r>
            <a:r>
              <a:rPr kumimoji="1" lang="en-US" altLang="ko-Kore-KR" sz="1200" dirty="0">
                <a:solidFill>
                  <a:schemeClr val="tx1">
                    <a:lumMod val="65000"/>
                    <a:lumOff val="35000"/>
                  </a:schemeClr>
                </a:solidFill>
              </a:rPr>
              <a:t> et </a:t>
            </a:r>
            <a:r>
              <a:rPr kumimoji="1" lang="en-US" altLang="ko-Kore-KR" sz="1200" dirty="0" err="1">
                <a:solidFill>
                  <a:schemeClr val="tx1">
                    <a:lumMod val="65000"/>
                    <a:lumOff val="35000"/>
                  </a:schemeClr>
                </a:solidFill>
              </a:rPr>
              <a:t>malesuada</a:t>
            </a:r>
            <a:r>
              <a:rPr kumimoji="1" lang="en-US" altLang="ko-Kore-KR" sz="1200" dirty="0">
                <a:solidFill>
                  <a:schemeClr val="tx1">
                    <a:lumMod val="65000"/>
                    <a:lumOff val="35000"/>
                  </a:schemeClr>
                </a:solidFill>
              </a:rPr>
              <a:t> fames ac ante ipsum </a:t>
            </a:r>
            <a:r>
              <a:rPr kumimoji="1" lang="en-US" altLang="ko-Kore-KR" sz="1200" dirty="0" err="1">
                <a:solidFill>
                  <a:schemeClr val="tx1">
                    <a:lumMod val="65000"/>
                    <a:lumOff val="35000"/>
                  </a:schemeClr>
                </a:solidFill>
              </a:rPr>
              <a:t>primis</a:t>
            </a:r>
            <a:r>
              <a:rPr kumimoji="1" lang="en-US" altLang="ko-Kore-KR" sz="1200" dirty="0">
                <a:solidFill>
                  <a:schemeClr val="tx1">
                    <a:lumMod val="65000"/>
                    <a:lumOff val="35000"/>
                  </a:schemeClr>
                </a:solidFill>
              </a:rPr>
              <a:t> in </a:t>
            </a:r>
            <a:r>
              <a:rPr kumimoji="1" lang="en-US" altLang="ko-Kore-KR" sz="1200" dirty="0" err="1">
                <a:solidFill>
                  <a:schemeClr val="tx1">
                    <a:lumMod val="65000"/>
                    <a:lumOff val="35000"/>
                  </a:schemeClr>
                </a:solidFill>
              </a:rPr>
              <a:t>faucibus</a:t>
            </a:r>
            <a:r>
              <a:rPr kumimoji="1" lang="en-US" altLang="ko-Kore-KR" sz="1200" dirty="0">
                <a:solidFill>
                  <a:schemeClr val="tx1">
                    <a:lumMod val="65000"/>
                    <a:lumOff val="35000"/>
                  </a:schemeClr>
                </a:solidFill>
              </a:rPr>
              <a:t>. </a:t>
            </a:r>
            <a:endParaRPr kumimoji="1" lang="ko-Kore-KR" altLang="en-US" sz="1200" dirty="0">
              <a:solidFill>
                <a:schemeClr val="tx1">
                  <a:lumMod val="65000"/>
                  <a:lumOff val="35000"/>
                </a:schemeClr>
              </a:solidFill>
            </a:endParaRPr>
          </a:p>
        </p:txBody>
      </p:sp>
      <p:sp>
        <p:nvSpPr>
          <p:cNvPr id="57" name="TextBox 56">
            <a:extLst>
              <a:ext uri="{FF2B5EF4-FFF2-40B4-BE49-F238E27FC236}">
                <a16:creationId xmlns:a16="http://schemas.microsoft.com/office/drawing/2014/main" id="{48FCD42E-582B-416C-976E-93F617D0FAE6}"/>
              </a:ext>
            </a:extLst>
          </p:cNvPr>
          <p:cNvSpPr txBox="1"/>
          <p:nvPr/>
        </p:nvSpPr>
        <p:spPr>
          <a:xfrm>
            <a:off x="6782621" y="2856985"/>
            <a:ext cx="3132466" cy="307777"/>
          </a:xfrm>
          <a:prstGeom prst="rect">
            <a:avLst/>
          </a:prstGeom>
          <a:noFill/>
          <a:ln>
            <a:noFill/>
          </a:ln>
        </p:spPr>
        <p:txBody>
          <a:bodyPr wrap="square" rtlCol="0">
            <a:spAutoFit/>
          </a:bodyPr>
          <a:lstStyle/>
          <a:p>
            <a:r>
              <a:rPr kumimoji="1" lang="en" altLang="ko-Kore-KR" sz="1400" i="1" dirty="0">
                <a:solidFill>
                  <a:schemeClr val="accent1">
                    <a:lumMod val="60000"/>
                    <a:lumOff val="40000"/>
                  </a:schemeClr>
                </a:solidFill>
              </a:rPr>
              <a:t>Lorem ipsum dolor sit amet, cum no</a:t>
            </a:r>
            <a:endParaRPr kumimoji="1" lang="ko-Kore-KR" altLang="en-US" sz="1400" i="1" dirty="0">
              <a:solidFill>
                <a:schemeClr val="accent1">
                  <a:lumMod val="60000"/>
                  <a:lumOff val="40000"/>
                </a:schemeClr>
              </a:solidFill>
            </a:endParaRPr>
          </a:p>
        </p:txBody>
      </p:sp>
      <p:cxnSp>
        <p:nvCxnSpPr>
          <p:cNvPr id="58" name="직선 연결선[R] 5">
            <a:extLst>
              <a:ext uri="{FF2B5EF4-FFF2-40B4-BE49-F238E27FC236}">
                <a16:creationId xmlns:a16="http://schemas.microsoft.com/office/drawing/2014/main" id="{A7410FE7-D018-4B95-B72A-5C3EA3A8F6F9}"/>
              </a:ext>
            </a:extLst>
          </p:cNvPr>
          <p:cNvCxnSpPr/>
          <p:nvPr/>
        </p:nvCxnSpPr>
        <p:spPr>
          <a:xfrm>
            <a:off x="6852959" y="4940629"/>
            <a:ext cx="660402"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DEA8F2-7ED4-4B57-9666-1A4C79B77D87}"/>
              </a:ext>
            </a:extLst>
          </p:cNvPr>
          <p:cNvSpPr>
            <a:spLocks noGrp="1"/>
          </p:cNvSpPr>
          <p:nvPr>
            <p:ph type="title"/>
          </p:nvPr>
        </p:nvSpPr>
        <p:spPr>
          <a:xfrm>
            <a:off x="6310637" y="1568627"/>
            <a:ext cx="4584105" cy="1480146"/>
          </a:xfrm>
        </p:spPr>
        <p:txBody>
          <a:bodyPr/>
          <a:lstStyle/>
          <a:p>
            <a:pPr algn="l"/>
            <a:r>
              <a:rPr lang="en-US" altLang="ko-KR" dirty="0"/>
              <a:t>Interconnected Rings</a:t>
            </a:r>
            <a:endParaRPr lang="ko-KR" altLang="en-US" dirty="0"/>
          </a:p>
        </p:txBody>
      </p:sp>
      <p:grpSp>
        <p:nvGrpSpPr>
          <p:cNvPr id="99" name="그룹 98">
            <a:extLst>
              <a:ext uri="{FF2B5EF4-FFF2-40B4-BE49-F238E27FC236}">
                <a16:creationId xmlns:a16="http://schemas.microsoft.com/office/drawing/2014/main" id="{8078469C-46C2-4A1E-BFF9-6BFEFF95F010}"/>
              </a:ext>
            </a:extLst>
          </p:cNvPr>
          <p:cNvGrpSpPr/>
          <p:nvPr/>
        </p:nvGrpSpPr>
        <p:grpSpPr>
          <a:xfrm>
            <a:off x="1486073" y="1424504"/>
            <a:ext cx="4276304" cy="4026361"/>
            <a:chOff x="1290999" y="1415819"/>
            <a:chExt cx="4276304" cy="4026361"/>
          </a:xfrm>
        </p:grpSpPr>
        <p:sp>
          <p:nvSpPr>
            <p:cNvPr id="41" name="타원 40">
              <a:extLst>
                <a:ext uri="{FF2B5EF4-FFF2-40B4-BE49-F238E27FC236}">
                  <a16:creationId xmlns:a16="http://schemas.microsoft.com/office/drawing/2014/main" id="{168150CB-3690-48B2-83DA-7D00D2E5999A}"/>
                </a:ext>
              </a:extLst>
            </p:cNvPr>
            <p:cNvSpPr/>
            <p:nvPr/>
          </p:nvSpPr>
          <p:spPr>
            <a:xfrm>
              <a:off x="2232446" y="1415819"/>
              <a:ext cx="2393410" cy="23934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42" name="타원 41">
              <a:extLst>
                <a:ext uri="{FF2B5EF4-FFF2-40B4-BE49-F238E27FC236}">
                  <a16:creationId xmlns:a16="http://schemas.microsoft.com/office/drawing/2014/main" id="{3DACB16E-E0B2-44E6-8683-DD1C133E081B}"/>
                </a:ext>
              </a:extLst>
            </p:cNvPr>
            <p:cNvSpPr/>
            <p:nvPr/>
          </p:nvSpPr>
          <p:spPr>
            <a:xfrm>
              <a:off x="1290999" y="3048772"/>
              <a:ext cx="2393410" cy="2393408"/>
            </a:xfrm>
            <a:prstGeom prst="ellipse">
              <a:avLst/>
            </a:prstGeom>
            <a:solidFill>
              <a:schemeClr val="accent1">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43" name="타원 42">
              <a:extLst>
                <a:ext uri="{FF2B5EF4-FFF2-40B4-BE49-F238E27FC236}">
                  <a16:creationId xmlns:a16="http://schemas.microsoft.com/office/drawing/2014/main" id="{AEDEE94A-B401-423D-8670-08EB6F46A9E1}"/>
                </a:ext>
              </a:extLst>
            </p:cNvPr>
            <p:cNvSpPr/>
            <p:nvPr/>
          </p:nvSpPr>
          <p:spPr>
            <a:xfrm>
              <a:off x="3173893" y="3048772"/>
              <a:ext cx="2393410" cy="2393408"/>
            </a:xfrm>
            <a:prstGeom prst="ellipse">
              <a:avLst/>
            </a:prstGeom>
            <a:solidFill>
              <a:schemeClr val="accent1">
                <a:lumMod val="60000"/>
                <a:lumOff val="40000"/>
                <a:alpha val="870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44" name="덧셈 기호 31">
              <a:extLst>
                <a:ext uri="{FF2B5EF4-FFF2-40B4-BE49-F238E27FC236}">
                  <a16:creationId xmlns:a16="http://schemas.microsoft.com/office/drawing/2014/main" id="{6AFAD8A6-06A8-43B0-9345-FE4F7BF38964}"/>
                </a:ext>
              </a:extLst>
            </p:cNvPr>
            <p:cNvSpPr/>
            <p:nvPr/>
          </p:nvSpPr>
          <p:spPr>
            <a:xfrm>
              <a:off x="2773376" y="3048772"/>
              <a:ext cx="1306115" cy="1306115"/>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50" name="Text Box 8">
              <a:extLst>
                <a:ext uri="{FF2B5EF4-FFF2-40B4-BE49-F238E27FC236}">
                  <a16:creationId xmlns:a16="http://schemas.microsoft.com/office/drawing/2014/main" id="{7C0B5DEE-947D-4BCF-86F7-2770218F8B3D}"/>
                </a:ext>
              </a:extLst>
            </p:cNvPr>
            <p:cNvSpPr txBox="1">
              <a:spLocks noChangeArrowheads="1"/>
            </p:cNvSpPr>
            <p:nvPr/>
          </p:nvSpPr>
          <p:spPr bwMode="auto">
            <a:xfrm>
              <a:off x="3056058" y="2551907"/>
              <a:ext cx="825891" cy="607944"/>
            </a:xfrm>
            <a:prstGeom prst="rect">
              <a:avLst/>
            </a:prstGeom>
            <a:noFill/>
            <a:ln w="9525">
              <a:noFill/>
              <a:miter lim="800000"/>
              <a:headEnd/>
              <a:tailEnd/>
            </a:ln>
            <a:effectLst/>
          </p:spPr>
          <p:txBody>
            <a:bodyPr wrap="square" anchor="ctr">
              <a:spAutoFit/>
              <a:scene3d>
                <a:camera prst="orthographicFront"/>
                <a:lightRig rig="threePt" dir="t"/>
              </a:scene3d>
              <a:sp3d>
                <a:bevelT w="0" h="0"/>
                <a:extrusionClr>
                  <a:srgbClr val="E46C0A"/>
                </a:extrusionClr>
                <a:contourClr>
                  <a:srgbClr val="E46C0A"/>
                </a:contourClr>
              </a:sp3d>
            </a:bodyPr>
            <a:lstStyle>
              <a:defPPr>
                <a:defRPr lang="en-US"/>
              </a:defPPr>
              <a:lvl1pPr algn="ctr">
                <a:defRPr sz="4800">
                  <a:ln w="76200">
                    <a:noFill/>
                  </a:ln>
                  <a:solidFill>
                    <a:schemeClr val="bg1"/>
                  </a:solidFill>
                  <a:ea typeface="맑은 고딕" pitchFamily="50" charset="-127"/>
                </a:defRPr>
              </a:lvl1pPr>
            </a:lstStyle>
            <a:p>
              <a:r>
                <a:rPr lang="en-US" altLang="ko-KR" sz="4000" dirty="0"/>
                <a:t>01</a:t>
              </a:r>
              <a:endParaRPr lang="ko-KR" altLang="ko-KR" sz="4000" dirty="0"/>
            </a:p>
          </p:txBody>
        </p:sp>
        <p:sp>
          <p:nvSpPr>
            <p:cNvPr id="51" name="Text Box 8">
              <a:extLst>
                <a:ext uri="{FF2B5EF4-FFF2-40B4-BE49-F238E27FC236}">
                  <a16:creationId xmlns:a16="http://schemas.microsoft.com/office/drawing/2014/main" id="{30CAE2EA-5FBD-4197-A4BD-075D8E84F4FD}"/>
                </a:ext>
              </a:extLst>
            </p:cNvPr>
            <p:cNvSpPr txBox="1">
              <a:spLocks noChangeArrowheads="1"/>
            </p:cNvSpPr>
            <p:nvPr/>
          </p:nvSpPr>
          <p:spPr bwMode="auto">
            <a:xfrm>
              <a:off x="2276852" y="3829801"/>
              <a:ext cx="825891" cy="607944"/>
            </a:xfrm>
            <a:prstGeom prst="rect">
              <a:avLst/>
            </a:prstGeom>
            <a:noFill/>
            <a:ln w="9525">
              <a:noFill/>
              <a:miter lim="800000"/>
              <a:headEnd/>
              <a:tailEnd/>
            </a:ln>
            <a:effectLst/>
          </p:spPr>
          <p:txBody>
            <a:bodyPr wrap="square" anchor="ctr">
              <a:spAutoFit/>
              <a:scene3d>
                <a:camera prst="orthographicFront"/>
                <a:lightRig rig="threePt" dir="t"/>
              </a:scene3d>
              <a:sp3d>
                <a:bevelT w="0" h="0"/>
                <a:extrusionClr>
                  <a:srgbClr val="E46C0A"/>
                </a:extrusionClr>
                <a:contourClr>
                  <a:srgbClr val="E46C0A"/>
                </a:contourClr>
              </a:sp3d>
            </a:bodyPr>
            <a:lstStyle>
              <a:defPPr>
                <a:defRPr lang="en-US"/>
              </a:defPPr>
              <a:lvl1pPr algn="ctr">
                <a:defRPr sz="4800">
                  <a:ln w="76200">
                    <a:noFill/>
                  </a:ln>
                  <a:solidFill>
                    <a:schemeClr val="bg1"/>
                  </a:solidFill>
                  <a:ea typeface="맑은 고딕" pitchFamily="50" charset="-127"/>
                </a:defRPr>
              </a:lvl1pPr>
            </a:lstStyle>
            <a:p>
              <a:r>
                <a:rPr lang="en-US" altLang="ko-KR" sz="4000" dirty="0"/>
                <a:t>02</a:t>
              </a:r>
              <a:endParaRPr lang="ko-KR" altLang="ko-KR" sz="4000" dirty="0"/>
            </a:p>
          </p:txBody>
        </p:sp>
        <p:sp>
          <p:nvSpPr>
            <p:cNvPr id="52" name="Text Box 8">
              <a:extLst>
                <a:ext uri="{FF2B5EF4-FFF2-40B4-BE49-F238E27FC236}">
                  <a16:creationId xmlns:a16="http://schemas.microsoft.com/office/drawing/2014/main" id="{0647C1EA-5A60-466C-BA61-27D014884A07}"/>
                </a:ext>
              </a:extLst>
            </p:cNvPr>
            <p:cNvSpPr txBox="1">
              <a:spLocks noChangeArrowheads="1"/>
            </p:cNvSpPr>
            <p:nvPr/>
          </p:nvSpPr>
          <p:spPr bwMode="auto">
            <a:xfrm>
              <a:off x="3710592" y="3829801"/>
              <a:ext cx="825891" cy="607944"/>
            </a:xfrm>
            <a:prstGeom prst="rect">
              <a:avLst/>
            </a:prstGeom>
            <a:noFill/>
            <a:ln w="9525">
              <a:noFill/>
              <a:miter lim="800000"/>
              <a:headEnd/>
              <a:tailEnd/>
            </a:ln>
            <a:effectLst/>
          </p:spPr>
          <p:txBody>
            <a:bodyPr wrap="square" anchor="ctr">
              <a:spAutoFit/>
              <a:scene3d>
                <a:camera prst="orthographicFront"/>
                <a:lightRig rig="threePt" dir="t"/>
              </a:scene3d>
              <a:sp3d>
                <a:bevelT w="0" h="0"/>
                <a:extrusionClr>
                  <a:srgbClr val="E46C0A"/>
                </a:extrusionClr>
                <a:contourClr>
                  <a:srgbClr val="E46C0A"/>
                </a:contourClr>
              </a:sp3d>
            </a:bodyPr>
            <a:lstStyle>
              <a:defPPr>
                <a:defRPr lang="en-US"/>
              </a:defPPr>
              <a:lvl1pPr algn="ctr">
                <a:defRPr sz="4800">
                  <a:ln w="76200">
                    <a:noFill/>
                  </a:ln>
                  <a:solidFill>
                    <a:schemeClr val="bg1"/>
                  </a:solidFill>
                  <a:ea typeface="맑은 고딕" pitchFamily="50" charset="-127"/>
                </a:defRPr>
              </a:lvl1pPr>
            </a:lstStyle>
            <a:p>
              <a:r>
                <a:rPr lang="en-US" altLang="ko-KR" sz="4000" dirty="0"/>
                <a:t>03</a:t>
              </a:r>
              <a:endParaRPr lang="ko-KR" altLang="ko-KR" sz="4000" dirty="0"/>
            </a:p>
          </p:txBody>
        </p:sp>
        <p:grpSp>
          <p:nvGrpSpPr>
            <p:cNvPr id="55" name="그룹 54">
              <a:extLst>
                <a:ext uri="{FF2B5EF4-FFF2-40B4-BE49-F238E27FC236}">
                  <a16:creationId xmlns:a16="http://schemas.microsoft.com/office/drawing/2014/main" id="{8B113956-D343-49C8-98C8-14429A629E3D}"/>
                </a:ext>
              </a:extLst>
            </p:cNvPr>
            <p:cNvGrpSpPr/>
            <p:nvPr/>
          </p:nvGrpSpPr>
          <p:grpSpPr>
            <a:xfrm>
              <a:off x="1796643" y="4476684"/>
              <a:ext cx="524255" cy="475424"/>
              <a:chOff x="5103824" y="2349502"/>
              <a:chExt cx="903286" cy="819150"/>
            </a:xfrm>
            <a:solidFill>
              <a:schemeClr val="bg1"/>
            </a:solidFill>
          </p:grpSpPr>
          <p:sp>
            <p:nvSpPr>
              <p:cNvPr id="56" name="Freeform 277">
                <a:extLst>
                  <a:ext uri="{FF2B5EF4-FFF2-40B4-BE49-F238E27FC236}">
                    <a16:creationId xmlns:a16="http://schemas.microsoft.com/office/drawing/2014/main" id="{46165B72-0FF1-4008-BACA-3A6490252FF8}"/>
                  </a:ext>
                </a:extLst>
              </p:cNvPr>
              <p:cNvSpPr>
                <a:spLocks noEditPoints="1"/>
              </p:cNvSpPr>
              <p:nvPr/>
            </p:nvSpPr>
            <p:spPr bwMode="auto">
              <a:xfrm>
                <a:off x="5103824" y="2349502"/>
                <a:ext cx="153987"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7" y="0"/>
                      <a:pt x="139" y="31"/>
                      <a:pt x="139" y="69"/>
                    </a:cubicBezTo>
                    <a:cubicBezTo>
                      <a:pt x="139" y="107"/>
                      <a:pt x="107" y="138"/>
                      <a:pt x="69" y="138"/>
                    </a:cubicBezTo>
                    <a:close/>
                    <a:moveTo>
                      <a:pt x="69" y="28"/>
                    </a:moveTo>
                    <a:cubicBezTo>
                      <a:pt x="46" y="28"/>
                      <a:pt x="28" y="46"/>
                      <a:pt x="28" y="69"/>
                    </a:cubicBezTo>
                    <a:cubicBezTo>
                      <a:pt x="28" y="92"/>
                      <a:pt x="46"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Freeform 278">
                <a:extLst>
                  <a:ext uri="{FF2B5EF4-FFF2-40B4-BE49-F238E27FC236}">
                    <a16:creationId xmlns:a16="http://schemas.microsoft.com/office/drawing/2014/main" id="{22D32335-495F-4C07-A188-FC463722E230}"/>
                  </a:ext>
                </a:extLst>
              </p:cNvPr>
              <p:cNvSpPr>
                <a:spLocks noEditPoints="1"/>
              </p:cNvSpPr>
              <p:nvPr/>
            </p:nvSpPr>
            <p:spPr bwMode="auto">
              <a:xfrm>
                <a:off x="5851535" y="2349502"/>
                <a:ext cx="155575"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8" y="0"/>
                      <a:pt x="139" y="31"/>
                      <a:pt x="139" y="69"/>
                    </a:cubicBezTo>
                    <a:cubicBezTo>
                      <a:pt x="139" y="107"/>
                      <a:pt x="108" y="138"/>
                      <a:pt x="69" y="138"/>
                    </a:cubicBezTo>
                    <a:close/>
                    <a:moveTo>
                      <a:pt x="69" y="28"/>
                    </a:moveTo>
                    <a:cubicBezTo>
                      <a:pt x="47" y="28"/>
                      <a:pt x="28" y="46"/>
                      <a:pt x="28" y="69"/>
                    </a:cubicBezTo>
                    <a:cubicBezTo>
                      <a:pt x="28" y="92"/>
                      <a:pt x="47"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279">
                <a:extLst>
                  <a:ext uri="{FF2B5EF4-FFF2-40B4-BE49-F238E27FC236}">
                    <a16:creationId xmlns:a16="http://schemas.microsoft.com/office/drawing/2014/main" id="{79C7C75F-EE3D-42C2-850F-71C6F316255F}"/>
                  </a:ext>
                </a:extLst>
              </p:cNvPr>
              <p:cNvSpPr>
                <a:spLocks/>
              </p:cNvSpPr>
              <p:nvPr/>
            </p:nvSpPr>
            <p:spPr bwMode="auto">
              <a:xfrm>
                <a:off x="5227648" y="2411414"/>
                <a:ext cx="655637" cy="31750"/>
              </a:xfrm>
              <a:custGeom>
                <a:avLst/>
                <a:gdLst>
                  <a:gd name="T0" fmla="*/ 575 w 589"/>
                  <a:gd name="T1" fmla="*/ 28 h 28"/>
                  <a:gd name="T2" fmla="*/ 14 w 589"/>
                  <a:gd name="T3" fmla="*/ 28 h 28"/>
                  <a:gd name="T4" fmla="*/ 0 w 589"/>
                  <a:gd name="T5" fmla="*/ 14 h 28"/>
                  <a:gd name="T6" fmla="*/ 14 w 589"/>
                  <a:gd name="T7" fmla="*/ 0 h 28"/>
                  <a:gd name="T8" fmla="*/ 575 w 589"/>
                  <a:gd name="T9" fmla="*/ 0 h 28"/>
                  <a:gd name="T10" fmla="*/ 589 w 589"/>
                  <a:gd name="T11" fmla="*/ 14 h 28"/>
                  <a:gd name="T12" fmla="*/ 575 w 589"/>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89" h="28">
                    <a:moveTo>
                      <a:pt x="575" y="28"/>
                    </a:moveTo>
                    <a:cubicBezTo>
                      <a:pt x="14" y="28"/>
                      <a:pt x="14" y="28"/>
                      <a:pt x="14" y="28"/>
                    </a:cubicBezTo>
                    <a:cubicBezTo>
                      <a:pt x="6" y="28"/>
                      <a:pt x="0" y="22"/>
                      <a:pt x="0" y="14"/>
                    </a:cubicBezTo>
                    <a:cubicBezTo>
                      <a:pt x="0" y="6"/>
                      <a:pt x="6" y="0"/>
                      <a:pt x="14" y="0"/>
                    </a:cubicBezTo>
                    <a:cubicBezTo>
                      <a:pt x="575" y="0"/>
                      <a:pt x="575" y="0"/>
                      <a:pt x="575" y="0"/>
                    </a:cubicBezTo>
                    <a:cubicBezTo>
                      <a:pt x="583" y="0"/>
                      <a:pt x="589" y="6"/>
                      <a:pt x="589" y="14"/>
                    </a:cubicBezTo>
                    <a:cubicBezTo>
                      <a:pt x="589" y="22"/>
                      <a:pt x="583" y="28"/>
                      <a:pt x="57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280">
                <a:extLst>
                  <a:ext uri="{FF2B5EF4-FFF2-40B4-BE49-F238E27FC236}">
                    <a16:creationId xmlns:a16="http://schemas.microsoft.com/office/drawing/2014/main" id="{D97855C0-FE00-4198-901F-1DCB0CBC95A5}"/>
                  </a:ext>
                </a:extLst>
              </p:cNvPr>
              <p:cNvSpPr>
                <a:spLocks/>
              </p:cNvSpPr>
              <p:nvPr/>
            </p:nvSpPr>
            <p:spPr bwMode="auto">
              <a:xfrm>
                <a:off x="5189549" y="2611439"/>
                <a:ext cx="731837" cy="557213"/>
              </a:xfrm>
              <a:custGeom>
                <a:avLst/>
                <a:gdLst>
                  <a:gd name="T0" fmla="*/ 643 w 657"/>
                  <a:gd name="T1" fmla="*/ 501 h 501"/>
                  <a:gd name="T2" fmla="*/ 571 w 657"/>
                  <a:gd name="T3" fmla="*/ 501 h 501"/>
                  <a:gd name="T4" fmla="*/ 557 w 657"/>
                  <a:gd name="T5" fmla="*/ 487 h 501"/>
                  <a:gd name="T6" fmla="*/ 571 w 657"/>
                  <a:gd name="T7" fmla="*/ 473 h 501"/>
                  <a:gd name="T8" fmla="*/ 629 w 657"/>
                  <a:gd name="T9" fmla="*/ 473 h 501"/>
                  <a:gd name="T10" fmla="*/ 629 w 657"/>
                  <a:gd name="T11" fmla="*/ 123 h 501"/>
                  <a:gd name="T12" fmla="*/ 487 w 657"/>
                  <a:gd name="T13" fmla="*/ 123 h 501"/>
                  <a:gd name="T14" fmla="*/ 474 w 657"/>
                  <a:gd name="T15" fmla="*/ 113 h 501"/>
                  <a:gd name="T16" fmla="*/ 328 w 657"/>
                  <a:gd name="T17" fmla="*/ 28 h 501"/>
                  <a:gd name="T18" fmla="*/ 183 w 657"/>
                  <a:gd name="T19" fmla="*/ 113 h 501"/>
                  <a:gd name="T20" fmla="*/ 170 w 657"/>
                  <a:gd name="T21" fmla="*/ 123 h 501"/>
                  <a:gd name="T22" fmla="*/ 28 w 657"/>
                  <a:gd name="T23" fmla="*/ 123 h 501"/>
                  <a:gd name="T24" fmla="*/ 28 w 657"/>
                  <a:gd name="T25" fmla="*/ 473 h 501"/>
                  <a:gd name="T26" fmla="*/ 508 w 657"/>
                  <a:gd name="T27" fmla="*/ 473 h 501"/>
                  <a:gd name="T28" fmla="*/ 522 w 657"/>
                  <a:gd name="T29" fmla="*/ 487 h 501"/>
                  <a:gd name="T30" fmla="*/ 508 w 657"/>
                  <a:gd name="T31" fmla="*/ 501 h 501"/>
                  <a:gd name="T32" fmla="*/ 14 w 657"/>
                  <a:gd name="T33" fmla="*/ 501 h 501"/>
                  <a:gd name="T34" fmla="*/ 0 w 657"/>
                  <a:gd name="T35" fmla="*/ 487 h 501"/>
                  <a:gd name="T36" fmla="*/ 0 w 657"/>
                  <a:gd name="T37" fmla="*/ 109 h 501"/>
                  <a:gd name="T38" fmla="*/ 14 w 657"/>
                  <a:gd name="T39" fmla="*/ 95 h 501"/>
                  <a:gd name="T40" fmla="*/ 160 w 657"/>
                  <a:gd name="T41" fmla="*/ 95 h 501"/>
                  <a:gd name="T42" fmla="*/ 328 w 657"/>
                  <a:gd name="T43" fmla="*/ 0 h 501"/>
                  <a:gd name="T44" fmla="*/ 497 w 657"/>
                  <a:gd name="T45" fmla="*/ 95 h 501"/>
                  <a:gd name="T46" fmla="*/ 643 w 657"/>
                  <a:gd name="T47" fmla="*/ 95 h 501"/>
                  <a:gd name="T48" fmla="*/ 657 w 657"/>
                  <a:gd name="T49" fmla="*/ 109 h 501"/>
                  <a:gd name="T50" fmla="*/ 657 w 657"/>
                  <a:gd name="T51" fmla="*/ 487 h 501"/>
                  <a:gd name="T52" fmla="*/ 643 w 657"/>
                  <a:gd name="T53"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501">
                    <a:moveTo>
                      <a:pt x="643" y="501"/>
                    </a:moveTo>
                    <a:cubicBezTo>
                      <a:pt x="571" y="501"/>
                      <a:pt x="571" y="501"/>
                      <a:pt x="571" y="501"/>
                    </a:cubicBezTo>
                    <a:cubicBezTo>
                      <a:pt x="564" y="501"/>
                      <a:pt x="557" y="495"/>
                      <a:pt x="557" y="487"/>
                    </a:cubicBezTo>
                    <a:cubicBezTo>
                      <a:pt x="557" y="479"/>
                      <a:pt x="564" y="473"/>
                      <a:pt x="571" y="473"/>
                    </a:cubicBezTo>
                    <a:cubicBezTo>
                      <a:pt x="629" y="473"/>
                      <a:pt x="629" y="473"/>
                      <a:pt x="629" y="473"/>
                    </a:cubicBezTo>
                    <a:cubicBezTo>
                      <a:pt x="629" y="123"/>
                      <a:pt x="629" y="123"/>
                      <a:pt x="629" y="123"/>
                    </a:cubicBezTo>
                    <a:cubicBezTo>
                      <a:pt x="487" y="123"/>
                      <a:pt x="487" y="123"/>
                      <a:pt x="487" y="123"/>
                    </a:cubicBezTo>
                    <a:cubicBezTo>
                      <a:pt x="481" y="123"/>
                      <a:pt x="476" y="119"/>
                      <a:pt x="474" y="113"/>
                    </a:cubicBezTo>
                    <a:cubicBezTo>
                      <a:pt x="458" y="64"/>
                      <a:pt x="397" y="28"/>
                      <a:pt x="328" y="28"/>
                    </a:cubicBezTo>
                    <a:cubicBezTo>
                      <a:pt x="260" y="28"/>
                      <a:pt x="199" y="64"/>
                      <a:pt x="183" y="113"/>
                    </a:cubicBezTo>
                    <a:cubicBezTo>
                      <a:pt x="181" y="119"/>
                      <a:pt x="176" y="123"/>
                      <a:pt x="170" y="123"/>
                    </a:cubicBezTo>
                    <a:cubicBezTo>
                      <a:pt x="28" y="123"/>
                      <a:pt x="28" y="123"/>
                      <a:pt x="28" y="123"/>
                    </a:cubicBezTo>
                    <a:cubicBezTo>
                      <a:pt x="28" y="473"/>
                      <a:pt x="28" y="473"/>
                      <a:pt x="28" y="473"/>
                    </a:cubicBezTo>
                    <a:cubicBezTo>
                      <a:pt x="508" y="473"/>
                      <a:pt x="508" y="473"/>
                      <a:pt x="508" y="473"/>
                    </a:cubicBezTo>
                    <a:cubicBezTo>
                      <a:pt x="515" y="473"/>
                      <a:pt x="522" y="479"/>
                      <a:pt x="522" y="487"/>
                    </a:cubicBezTo>
                    <a:cubicBezTo>
                      <a:pt x="522" y="495"/>
                      <a:pt x="515" y="501"/>
                      <a:pt x="508" y="501"/>
                    </a:cubicBezTo>
                    <a:cubicBezTo>
                      <a:pt x="14" y="501"/>
                      <a:pt x="14" y="501"/>
                      <a:pt x="14" y="501"/>
                    </a:cubicBezTo>
                    <a:cubicBezTo>
                      <a:pt x="6" y="501"/>
                      <a:pt x="0" y="495"/>
                      <a:pt x="0" y="487"/>
                    </a:cubicBezTo>
                    <a:cubicBezTo>
                      <a:pt x="0" y="109"/>
                      <a:pt x="0" y="109"/>
                      <a:pt x="0" y="109"/>
                    </a:cubicBezTo>
                    <a:cubicBezTo>
                      <a:pt x="0" y="101"/>
                      <a:pt x="6" y="95"/>
                      <a:pt x="14" y="95"/>
                    </a:cubicBezTo>
                    <a:cubicBezTo>
                      <a:pt x="160" y="95"/>
                      <a:pt x="160" y="95"/>
                      <a:pt x="160" y="95"/>
                    </a:cubicBezTo>
                    <a:cubicBezTo>
                      <a:pt x="183" y="38"/>
                      <a:pt x="251" y="0"/>
                      <a:pt x="328" y="0"/>
                    </a:cubicBezTo>
                    <a:cubicBezTo>
                      <a:pt x="406" y="0"/>
                      <a:pt x="473" y="38"/>
                      <a:pt x="497" y="95"/>
                    </a:cubicBezTo>
                    <a:cubicBezTo>
                      <a:pt x="643" y="95"/>
                      <a:pt x="643" y="95"/>
                      <a:pt x="643" y="95"/>
                    </a:cubicBezTo>
                    <a:cubicBezTo>
                      <a:pt x="651" y="95"/>
                      <a:pt x="657" y="101"/>
                      <a:pt x="657" y="109"/>
                    </a:cubicBezTo>
                    <a:cubicBezTo>
                      <a:pt x="657" y="487"/>
                      <a:pt x="657" y="487"/>
                      <a:pt x="657" y="487"/>
                    </a:cubicBezTo>
                    <a:cubicBezTo>
                      <a:pt x="657" y="495"/>
                      <a:pt x="651" y="501"/>
                      <a:pt x="643"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Freeform 281">
                <a:extLst>
                  <a:ext uri="{FF2B5EF4-FFF2-40B4-BE49-F238E27FC236}">
                    <a16:creationId xmlns:a16="http://schemas.microsoft.com/office/drawing/2014/main" id="{77D3922A-6DBF-4FF5-A445-C5658CBE55FE}"/>
                  </a:ext>
                </a:extLst>
              </p:cNvPr>
              <p:cNvSpPr>
                <a:spLocks/>
              </p:cNvSpPr>
              <p:nvPr/>
            </p:nvSpPr>
            <p:spPr bwMode="auto">
              <a:xfrm>
                <a:off x="5292736" y="2411414"/>
                <a:ext cx="31750"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7" y="302"/>
                      <a:pt x="0" y="296"/>
                      <a:pt x="0" y="288"/>
                    </a:cubicBezTo>
                    <a:cubicBezTo>
                      <a:pt x="0" y="14"/>
                      <a:pt x="0" y="14"/>
                      <a:pt x="0" y="14"/>
                    </a:cubicBezTo>
                    <a:cubicBezTo>
                      <a:pt x="0" y="6"/>
                      <a:pt x="7"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Freeform 282">
                <a:extLst>
                  <a:ext uri="{FF2B5EF4-FFF2-40B4-BE49-F238E27FC236}">
                    <a16:creationId xmlns:a16="http://schemas.microsoft.com/office/drawing/2014/main" id="{5BDEF3F8-E9AA-480C-AE09-30EE15CCF97C}"/>
                  </a:ext>
                </a:extLst>
              </p:cNvPr>
              <p:cNvSpPr>
                <a:spLocks/>
              </p:cNvSpPr>
              <p:nvPr/>
            </p:nvSpPr>
            <p:spPr bwMode="auto">
              <a:xfrm>
                <a:off x="5786448" y="2411414"/>
                <a:ext cx="30162"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6" y="302"/>
                      <a:pt x="0" y="296"/>
                      <a:pt x="0" y="288"/>
                    </a:cubicBezTo>
                    <a:cubicBezTo>
                      <a:pt x="0" y="14"/>
                      <a:pt x="0" y="14"/>
                      <a:pt x="0" y="14"/>
                    </a:cubicBezTo>
                    <a:cubicBezTo>
                      <a:pt x="0" y="6"/>
                      <a:pt x="6"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283">
                <a:extLst>
                  <a:ext uri="{FF2B5EF4-FFF2-40B4-BE49-F238E27FC236}">
                    <a16:creationId xmlns:a16="http://schemas.microsoft.com/office/drawing/2014/main" id="{545019C3-2B95-4BFF-97B3-A05AB9EE470A}"/>
                  </a:ext>
                </a:extLst>
              </p:cNvPr>
              <p:cNvSpPr>
                <a:spLocks noEditPoints="1"/>
              </p:cNvSpPr>
              <p:nvPr/>
            </p:nvSpPr>
            <p:spPr bwMode="auto">
              <a:xfrm>
                <a:off x="5345123" y="2898777"/>
                <a:ext cx="125412" cy="180975"/>
              </a:xfrm>
              <a:custGeom>
                <a:avLst/>
                <a:gdLst>
                  <a:gd name="T0" fmla="*/ 69 w 113"/>
                  <a:gd name="T1" fmla="*/ 0 h 162"/>
                  <a:gd name="T2" fmla="*/ 86 w 113"/>
                  <a:gd name="T3" fmla="*/ 3 h 162"/>
                  <a:gd name="T4" fmla="*/ 100 w 113"/>
                  <a:gd name="T5" fmla="*/ 13 h 162"/>
                  <a:gd name="T6" fmla="*/ 110 w 113"/>
                  <a:gd name="T7" fmla="*/ 27 h 162"/>
                  <a:gd name="T8" fmla="*/ 113 w 113"/>
                  <a:gd name="T9" fmla="*/ 44 h 162"/>
                  <a:gd name="T10" fmla="*/ 113 w 113"/>
                  <a:gd name="T11" fmla="*/ 51 h 162"/>
                  <a:gd name="T12" fmla="*/ 110 w 113"/>
                  <a:gd name="T13" fmla="*/ 68 h 162"/>
                  <a:gd name="T14" fmla="*/ 100 w 113"/>
                  <a:gd name="T15" fmla="*/ 82 h 162"/>
                  <a:gd name="T16" fmla="*/ 86 w 113"/>
                  <a:gd name="T17" fmla="*/ 91 h 162"/>
                  <a:gd name="T18" fmla="*/ 69 w 113"/>
                  <a:gd name="T19" fmla="*/ 95 h 162"/>
                  <a:gd name="T20" fmla="*/ 28 w 113"/>
                  <a:gd name="T21" fmla="*/ 95 h 162"/>
                  <a:gd name="T22" fmla="*/ 28 w 113"/>
                  <a:gd name="T23" fmla="*/ 162 h 162"/>
                  <a:gd name="T24" fmla="*/ 0 w 113"/>
                  <a:gd name="T25" fmla="*/ 162 h 162"/>
                  <a:gd name="T26" fmla="*/ 0 w 113"/>
                  <a:gd name="T27" fmla="*/ 0 h 162"/>
                  <a:gd name="T28" fmla="*/ 69 w 113"/>
                  <a:gd name="T29" fmla="*/ 0 h 162"/>
                  <a:gd name="T30" fmla="*/ 28 w 113"/>
                  <a:gd name="T31" fmla="*/ 28 h 162"/>
                  <a:gd name="T32" fmla="*/ 28 w 113"/>
                  <a:gd name="T33" fmla="*/ 66 h 162"/>
                  <a:gd name="T34" fmla="*/ 64 w 113"/>
                  <a:gd name="T35" fmla="*/ 66 h 162"/>
                  <a:gd name="T36" fmla="*/ 79 w 113"/>
                  <a:gd name="T37" fmla="*/ 61 h 162"/>
                  <a:gd name="T38" fmla="*/ 84 w 113"/>
                  <a:gd name="T39" fmla="*/ 47 h 162"/>
                  <a:gd name="T40" fmla="*/ 79 w 113"/>
                  <a:gd name="T41" fmla="*/ 34 h 162"/>
                  <a:gd name="T42" fmla="*/ 64 w 113"/>
                  <a:gd name="T43" fmla="*/ 28 h 162"/>
                  <a:gd name="T44" fmla="*/ 28 w 113"/>
                  <a:gd name="T45" fmla="*/ 2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162">
                    <a:moveTo>
                      <a:pt x="69" y="0"/>
                    </a:moveTo>
                    <a:cubicBezTo>
                      <a:pt x="75" y="0"/>
                      <a:pt x="81" y="1"/>
                      <a:pt x="86" y="3"/>
                    </a:cubicBezTo>
                    <a:cubicBezTo>
                      <a:pt x="92" y="6"/>
                      <a:pt x="96" y="9"/>
                      <a:pt x="100" y="13"/>
                    </a:cubicBezTo>
                    <a:cubicBezTo>
                      <a:pt x="104" y="17"/>
                      <a:pt x="107" y="21"/>
                      <a:pt x="110" y="27"/>
                    </a:cubicBezTo>
                    <a:cubicBezTo>
                      <a:pt x="112" y="32"/>
                      <a:pt x="113" y="38"/>
                      <a:pt x="113" y="44"/>
                    </a:cubicBezTo>
                    <a:cubicBezTo>
                      <a:pt x="113" y="51"/>
                      <a:pt x="113" y="51"/>
                      <a:pt x="113" y="51"/>
                    </a:cubicBezTo>
                    <a:cubicBezTo>
                      <a:pt x="113" y="57"/>
                      <a:pt x="112" y="63"/>
                      <a:pt x="110" y="68"/>
                    </a:cubicBezTo>
                    <a:cubicBezTo>
                      <a:pt x="107" y="73"/>
                      <a:pt x="104" y="78"/>
                      <a:pt x="100" y="82"/>
                    </a:cubicBezTo>
                    <a:cubicBezTo>
                      <a:pt x="96" y="86"/>
                      <a:pt x="92" y="89"/>
                      <a:pt x="86" y="91"/>
                    </a:cubicBezTo>
                    <a:cubicBezTo>
                      <a:pt x="81" y="94"/>
                      <a:pt x="75" y="95"/>
                      <a:pt x="69" y="95"/>
                    </a:cubicBezTo>
                    <a:cubicBezTo>
                      <a:pt x="28" y="95"/>
                      <a:pt x="28" y="95"/>
                      <a:pt x="28" y="95"/>
                    </a:cubicBezTo>
                    <a:cubicBezTo>
                      <a:pt x="28" y="162"/>
                      <a:pt x="28" y="162"/>
                      <a:pt x="28" y="162"/>
                    </a:cubicBezTo>
                    <a:cubicBezTo>
                      <a:pt x="0" y="162"/>
                      <a:pt x="0" y="162"/>
                      <a:pt x="0" y="162"/>
                    </a:cubicBezTo>
                    <a:cubicBezTo>
                      <a:pt x="0" y="0"/>
                      <a:pt x="0" y="0"/>
                      <a:pt x="0" y="0"/>
                    </a:cubicBezTo>
                    <a:lnTo>
                      <a:pt x="69" y="0"/>
                    </a:lnTo>
                    <a:close/>
                    <a:moveTo>
                      <a:pt x="28" y="28"/>
                    </a:moveTo>
                    <a:cubicBezTo>
                      <a:pt x="28" y="66"/>
                      <a:pt x="28" y="66"/>
                      <a:pt x="28" y="66"/>
                    </a:cubicBezTo>
                    <a:cubicBezTo>
                      <a:pt x="64" y="66"/>
                      <a:pt x="64" y="66"/>
                      <a:pt x="64" y="66"/>
                    </a:cubicBezTo>
                    <a:cubicBezTo>
                      <a:pt x="71" y="66"/>
                      <a:pt x="76" y="65"/>
                      <a:pt x="79" y="61"/>
                    </a:cubicBezTo>
                    <a:cubicBezTo>
                      <a:pt x="82" y="58"/>
                      <a:pt x="84" y="53"/>
                      <a:pt x="84" y="47"/>
                    </a:cubicBezTo>
                    <a:cubicBezTo>
                      <a:pt x="84" y="42"/>
                      <a:pt x="82" y="37"/>
                      <a:pt x="79" y="34"/>
                    </a:cubicBezTo>
                    <a:cubicBezTo>
                      <a:pt x="76" y="30"/>
                      <a:pt x="71" y="28"/>
                      <a:pt x="64" y="28"/>
                    </a:cubicBez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284">
                <a:extLst>
                  <a:ext uri="{FF2B5EF4-FFF2-40B4-BE49-F238E27FC236}">
                    <a16:creationId xmlns:a16="http://schemas.microsoft.com/office/drawing/2014/main" id="{5DC53C4E-10C2-4E05-81BF-D7598DBF40C3}"/>
                  </a:ext>
                </a:extLst>
              </p:cNvPr>
              <p:cNvSpPr>
                <a:spLocks/>
              </p:cNvSpPr>
              <p:nvPr/>
            </p:nvSpPr>
            <p:spPr bwMode="auto">
              <a:xfrm>
                <a:off x="5492761" y="2898777"/>
                <a:ext cx="125412" cy="180975"/>
              </a:xfrm>
              <a:custGeom>
                <a:avLst/>
                <a:gdLst>
                  <a:gd name="T0" fmla="*/ 113 w 113"/>
                  <a:gd name="T1" fmla="*/ 115 h 162"/>
                  <a:gd name="T2" fmla="*/ 109 w 113"/>
                  <a:gd name="T3" fmla="*/ 133 h 162"/>
                  <a:gd name="T4" fmla="*/ 99 w 113"/>
                  <a:gd name="T5" fmla="*/ 148 h 162"/>
                  <a:gd name="T6" fmla="*/ 84 w 113"/>
                  <a:gd name="T7" fmla="*/ 158 h 162"/>
                  <a:gd name="T8" fmla="*/ 66 w 113"/>
                  <a:gd name="T9" fmla="*/ 162 h 162"/>
                  <a:gd name="T10" fmla="*/ 48 w 113"/>
                  <a:gd name="T11" fmla="*/ 162 h 162"/>
                  <a:gd name="T12" fmla="*/ 29 w 113"/>
                  <a:gd name="T13" fmla="*/ 158 h 162"/>
                  <a:gd name="T14" fmla="*/ 14 w 113"/>
                  <a:gd name="T15" fmla="*/ 148 h 162"/>
                  <a:gd name="T16" fmla="*/ 4 w 113"/>
                  <a:gd name="T17" fmla="*/ 133 h 162"/>
                  <a:gd name="T18" fmla="*/ 0 w 113"/>
                  <a:gd name="T19" fmla="*/ 115 h 162"/>
                  <a:gd name="T20" fmla="*/ 0 w 113"/>
                  <a:gd name="T21" fmla="*/ 0 h 162"/>
                  <a:gd name="T22" fmla="*/ 30 w 113"/>
                  <a:gd name="T23" fmla="*/ 0 h 162"/>
                  <a:gd name="T24" fmla="*/ 30 w 113"/>
                  <a:gd name="T25" fmla="*/ 113 h 162"/>
                  <a:gd name="T26" fmla="*/ 31 w 113"/>
                  <a:gd name="T27" fmla="*/ 121 h 162"/>
                  <a:gd name="T28" fmla="*/ 35 w 113"/>
                  <a:gd name="T29" fmla="*/ 128 h 162"/>
                  <a:gd name="T30" fmla="*/ 42 w 113"/>
                  <a:gd name="T31" fmla="*/ 132 h 162"/>
                  <a:gd name="T32" fmla="*/ 50 w 113"/>
                  <a:gd name="T33" fmla="*/ 134 h 162"/>
                  <a:gd name="T34" fmla="*/ 64 w 113"/>
                  <a:gd name="T35" fmla="*/ 134 h 162"/>
                  <a:gd name="T36" fmla="*/ 72 w 113"/>
                  <a:gd name="T37" fmla="*/ 132 h 162"/>
                  <a:gd name="T38" fmla="*/ 78 w 113"/>
                  <a:gd name="T39" fmla="*/ 128 h 162"/>
                  <a:gd name="T40" fmla="*/ 82 w 113"/>
                  <a:gd name="T41" fmla="*/ 121 h 162"/>
                  <a:gd name="T42" fmla="*/ 84 w 113"/>
                  <a:gd name="T43" fmla="*/ 113 h 162"/>
                  <a:gd name="T44" fmla="*/ 84 w 113"/>
                  <a:gd name="T45" fmla="*/ 0 h 162"/>
                  <a:gd name="T46" fmla="*/ 113 w 113"/>
                  <a:gd name="T47" fmla="*/ 0 h 162"/>
                  <a:gd name="T48" fmla="*/ 113 w 113"/>
                  <a:gd name="T49"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162">
                    <a:moveTo>
                      <a:pt x="113" y="115"/>
                    </a:moveTo>
                    <a:cubicBezTo>
                      <a:pt x="113" y="121"/>
                      <a:pt x="112" y="127"/>
                      <a:pt x="109" y="133"/>
                    </a:cubicBezTo>
                    <a:cubicBezTo>
                      <a:pt x="107" y="139"/>
                      <a:pt x="103" y="144"/>
                      <a:pt x="99" y="148"/>
                    </a:cubicBezTo>
                    <a:cubicBezTo>
                      <a:pt x="95" y="152"/>
                      <a:pt x="90" y="156"/>
                      <a:pt x="84" y="158"/>
                    </a:cubicBezTo>
                    <a:cubicBezTo>
                      <a:pt x="79" y="161"/>
                      <a:pt x="72" y="162"/>
                      <a:pt x="66" y="162"/>
                    </a:cubicBezTo>
                    <a:cubicBezTo>
                      <a:pt x="48" y="162"/>
                      <a:pt x="48" y="162"/>
                      <a:pt x="48" y="162"/>
                    </a:cubicBezTo>
                    <a:cubicBezTo>
                      <a:pt x="41" y="162"/>
                      <a:pt x="35" y="161"/>
                      <a:pt x="29" y="158"/>
                    </a:cubicBezTo>
                    <a:cubicBezTo>
                      <a:pt x="24" y="156"/>
                      <a:pt x="19" y="152"/>
                      <a:pt x="14" y="148"/>
                    </a:cubicBezTo>
                    <a:cubicBezTo>
                      <a:pt x="10" y="144"/>
                      <a:pt x="6" y="139"/>
                      <a:pt x="4" y="133"/>
                    </a:cubicBezTo>
                    <a:cubicBezTo>
                      <a:pt x="2" y="127"/>
                      <a:pt x="0" y="121"/>
                      <a:pt x="0" y="115"/>
                    </a:cubicBezTo>
                    <a:cubicBezTo>
                      <a:pt x="0" y="0"/>
                      <a:pt x="0" y="0"/>
                      <a:pt x="0" y="0"/>
                    </a:cubicBezTo>
                    <a:cubicBezTo>
                      <a:pt x="30" y="0"/>
                      <a:pt x="30" y="0"/>
                      <a:pt x="30" y="0"/>
                    </a:cubicBezTo>
                    <a:cubicBezTo>
                      <a:pt x="30" y="113"/>
                      <a:pt x="30" y="113"/>
                      <a:pt x="30" y="113"/>
                    </a:cubicBezTo>
                    <a:cubicBezTo>
                      <a:pt x="30" y="116"/>
                      <a:pt x="30" y="119"/>
                      <a:pt x="31" y="121"/>
                    </a:cubicBezTo>
                    <a:cubicBezTo>
                      <a:pt x="32" y="123"/>
                      <a:pt x="34" y="126"/>
                      <a:pt x="35" y="128"/>
                    </a:cubicBezTo>
                    <a:cubicBezTo>
                      <a:pt x="37" y="129"/>
                      <a:pt x="39" y="131"/>
                      <a:pt x="42" y="132"/>
                    </a:cubicBezTo>
                    <a:cubicBezTo>
                      <a:pt x="44" y="133"/>
                      <a:pt x="47" y="134"/>
                      <a:pt x="50" y="134"/>
                    </a:cubicBezTo>
                    <a:cubicBezTo>
                      <a:pt x="64" y="134"/>
                      <a:pt x="64" y="134"/>
                      <a:pt x="64" y="134"/>
                    </a:cubicBezTo>
                    <a:cubicBezTo>
                      <a:pt x="67" y="134"/>
                      <a:pt x="69" y="133"/>
                      <a:pt x="72" y="132"/>
                    </a:cubicBezTo>
                    <a:cubicBezTo>
                      <a:pt x="74" y="131"/>
                      <a:pt x="76" y="129"/>
                      <a:pt x="78" y="128"/>
                    </a:cubicBezTo>
                    <a:cubicBezTo>
                      <a:pt x="80" y="126"/>
                      <a:pt x="81" y="123"/>
                      <a:pt x="82" y="121"/>
                    </a:cubicBezTo>
                    <a:cubicBezTo>
                      <a:pt x="83" y="119"/>
                      <a:pt x="84" y="116"/>
                      <a:pt x="84" y="113"/>
                    </a:cubicBezTo>
                    <a:cubicBezTo>
                      <a:pt x="84" y="0"/>
                      <a:pt x="84" y="0"/>
                      <a:pt x="84" y="0"/>
                    </a:cubicBezTo>
                    <a:cubicBezTo>
                      <a:pt x="113" y="0"/>
                      <a:pt x="113" y="0"/>
                      <a:pt x="113" y="0"/>
                    </a:cubicBezTo>
                    <a:lnTo>
                      <a:pt x="11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285">
                <a:extLst>
                  <a:ext uri="{FF2B5EF4-FFF2-40B4-BE49-F238E27FC236}">
                    <a16:creationId xmlns:a16="http://schemas.microsoft.com/office/drawing/2014/main" id="{2BE4EB65-D2AC-4D23-9F67-CC54F9E54F1E}"/>
                  </a:ext>
                </a:extLst>
              </p:cNvPr>
              <p:cNvSpPr>
                <a:spLocks noEditPoints="1"/>
              </p:cNvSpPr>
              <p:nvPr/>
            </p:nvSpPr>
            <p:spPr bwMode="auto">
              <a:xfrm>
                <a:off x="5640398" y="2898777"/>
                <a:ext cx="123825" cy="180975"/>
              </a:xfrm>
              <a:custGeom>
                <a:avLst/>
                <a:gdLst>
                  <a:gd name="T0" fmla="*/ 110 w 112"/>
                  <a:gd name="T1" fmla="*/ 53 h 162"/>
                  <a:gd name="T2" fmla="*/ 107 w 112"/>
                  <a:gd name="T3" fmla="*/ 68 h 162"/>
                  <a:gd name="T4" fmla="*/ 99 w 112"/>
                  <a:gd name="T5" fmla="*/ 81 h 162"/>
                  <a:gd name="T6" fmla="*/ 99 w 112"/>
                  <a:gd name="T7" fmla="*/ 81 h 162"/>
                  <a:gd name="T8" fmla="*/ 109 w 112"/>
                  <a:gd name="T9" fmla="*/ 93 h 162"/>
                  <a:gd name="T10" fmla="*/ 112 w 112"/>
                  <a:gd name="T11" fmla="*/ 109 h 162"/>
                  <a:gd name="T12" fmla="*/ 112 w 112"/>
                  <a:gd name="T13" fmla="*/ 119 h 162"/>
                  <a:gd name="T14" fmla="*/ 109 w 112"/>
                  <a:gd name="T15" fmla="*/ 137 h 162"/>
                  <a:gd name="T16" fmla="*/ 101 w 112"/>
                  <a:gd name="T17" fmla="*/ 151 h 162"/>
                  <a:gd name="T18" fmla="*/ 89 w 112"/>
                  <a:gd name="T19" fmla="*/ 159 h 162"/>
                  <a:gd name="T20" fmla="*/ 73 w 112"/>
                  <a:gd name="T21" fmla="*/ 162 h 162"/>
                  <a:gd name="T22" fmla="*/ 0 w 112"/>
                  <a:gd name="T23" fmla="*/ 162 h 162"/>
                  <a:gd name="T24" fmla="*/ 0 w 112"/>
                  <a:gd name="T25" fmla="*/ 0 h 162"/>
                  <a:gd name="T26" fmla="*/ 71 w 112"/>
                  <a:gd name="T27" fmla="*/ 0 h 162"/>
                  <a:gd name="T28" fmla="*/ 87 w 112"/>
                  <a:gd name="T29" fmla="*/ 3 h 162"/>
                  <a:gd name="T30" fmla="*/ 99 w 112"/>
                  <a:gd name="T31" fmla="*/ 11 h 162"/>
                  <a:gd name="T32" fmla="*/ 107 w 112"/>
                  <a:gd name="T33" fmla="*/ 23 h 162"/>
                  <a:gd name="T34" fmla="*/ 110 w 112"/>
                  <a:gd name="T35" fmla="*/ 39 h 162"/>
                  <a:gd name="T36" fmla="*/ 110 w 112"/>
                  <a:gd name="T37" fmla="*/ 53 h 162"/>
                  <a:gd name="T38" fmla="*/ 28 w 112"/>
                  <a:gd name="T39" fmla="*/ 67 h 162"/>
                  <a:gd name="T40" fmla="*/ 66 w 112"/>
                  <a:gd name="T41" fmla="*/ 67 h 162"/>
                  <a:gd name="T42" fmla="*/ 72 w 112"/>
                  <a:gd name="T43" fmla="*/ 66 h 162"/>
                  <a:gd name="T44" fmla="*/ 77 w 112"/>
                  <a:gd name="T45" fmla="*/ 62 h 162"/>
                  <a:gd name="T46" fmla="*/ 81 w 112"/>
                  <a:gd name="T47" fmla="*/ 56 h 162"/>
                  <a:gd name="T48" fmla="*/ 82 w 112"/>
                  <a:gd name="T49" fmla="*/ 50 h 162"/>
                  <a:gd name="T50" fmla="*/ 82 w 112"/>
                  <a:gd name="T51" fmla="*/ 47 h 162"/>
                  <a:gd name="T52" fmla="*/ 81 w 112"/>
                  <a:gd name="T53" fmla="*/ 40 h 162"/>
                  <a:gd name="T54" fmla="*/ 77 w 112"/>
                  <a:gd name="T55" fmla="*/ 35 h 162"/>
                  <a:gd name="T56" fmla="*/ 72 w 112"/>
                  <a:gd name="T57" fmla="*/ 31 h 162"/>
                  <a:gd name="T58" fmla="*/ 66 w 112"/>
                  <a:gd name="T59" fmla="*/ 29 h 162"/>
                  <a:gd name="T60" fmla="*/ 28 w 112"/>
                  <a:gd name="T61" fmla="*/ 29 h 162"/>
                  <a:gd name="T62" fmla="*/ 28 w 112"/>
                  <a:gd name="T63" fmla="*/ 67 h 162"/>
                  <a:gd name="T64" fmla="*/ 84 w 112"/>
                  <a:gd name="T65" fmla="*/ 112 h 162"/>
                  <a:gd name="T66" fmla="*/ 83 w 112"/>
                  <a:gd name="T67" fmla="*/ 105 h 162"/>
                  <a:gd name="T68" fmla="*/ 79 w 112"/>
                  <a:gd name="T69" fmla="*/ 100 h 162"/>
                  <a:gd name="T70" fmla="*/ 74 w 112"/>
                  <a:gd name="T71" fmla="*/ 96 h 162"/>
                  <a:gd name="T72" fmla="*/ 68 w 112"/>
                  <a:gd name="T73" fmla="*/ 95 h 162"/>
                  <a:gd name="T74" fmla="*/ 28 w 112"/>
                  <a:gd name="T75" fmla="*/ 95 h 162"/>
                  <a:gd name="T76" fmla="*/ 28 w 112"/>
                  <a:gd name="T77" fmla="*/ 132 h 162"/>
                  <a:gd name="T78" fmla="*/ 68 w 112"/>
                  <a:gd name="T79" fmla="*/ 132 h 162"/>
                  <a:gd name="T80" fmla="*/ 74 w 112"/>
                  <a:gd name="T81" fmla="*/ 131 h 162"/>
                  <a:gd name="T82" fmla="*/ 79 w 112"/>
                  <a:gd name="T83" fmla="*/ 127 h 162"/>
                  <a:gd name="T84" fmla="*/ 83 w 112"/>
                  <a:gd name="T85" fmla="*/ 121 h 162"/>
                  <a:gd name="T86" fmla="*/ 84 w 112"/>
                  <a:gd name="T87" fmla="*/ 114 h 162"/>
                  <a:gd name="T88" fmla="*/ 84 w 112"/>
                  <a:gd name="T8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162">
                    <a:moveTo>
                      <a:pt x="110" y="53"/>
                    </a:moveTo>
                    <a:cubicBezTo>
                      <a:pt x="110" y="58"/>
                      <a:pt x="109" y="63"/>
                      <a:pt x="107" y="68"/>
                    </a:cubicBezTo>
                    <a:cubicBezTo>
                      <a:pt x="105" y="73"/>
                      <a:pt x="102" y="77"/>
                      <a:pt x="99" y="81"/>
                    </a:cubicBezTo>
                    <a:cubicBezTo>
                      <a:pt x="99" y="81"/>
                      <a:pt x="99" y="81"/>
                      <a:pt x="99" y="81"/>
                    </a:cubicBezTo>
                    <a:cubicBezTo>
                      <a:pt x="103" y="84"/>
                      <a:pt x="107" y="88"/>
                      <a:pt x="109" y="93"/>
                    </a:cubicBezTo>
                    <a:cubicBezTo>
                      <a:pt x="111" y="98"/>
                      <a:pt x="112" y="104"/>
                      <a:pt x="112" y="109"/>
                    </a:cubicBezTo>
                    <a:cubicBezTo>
                      <a:pt x="112" y="119"/>
                      <a:pt x="112" y="119"/>
                      <a:pt x="112" y="119"/>
                    </a:cubicBezTo>
                    <a:cubicBezTo>
                      <a:pt x="112" y="126"/>
                      <a:pt x="111" y="132"/>
                      <a:pt x="109" y="137"/>
                    </a:cubicBezTo>
                    <a:cubicBezTo>
                      <a:pt x="107" y="142"/>
                      <a:pt x="105" y="147"/>
                      <a:pt x="101" y="151"/>
                    </a:cubicBezTo>
                    <a:cubicBezTo>
                      <a:pt x="98" y="154"/>
                      <a:pt x="94" y="157"/>
                      <a:pt x="89" y="159"/>
                    </a:cubicBezTo>
                    <a:cubicBezTo>
                      <a:pt x="84" y="161"/>
                      <a:pt x="79" y="162"/>
                      <a:pt x="73" y="162"/>
                    </a:cubicBezTo>
                    <a:cubicBezTo>
                      <a:pt x="0" y="162"/>
                      <a:pt x="0" y="162"/>
                      <a:pt x="0" y="162"/>
                    </a:cubicBezTo>
                    <a:cubicBezTo>
                      <a:pt x="0" y="0"/>
                      <a:pt x="0" y="0"/>
                      <a:pt x="0" y="0"/>
                    </a:cubicBezTo>
                    <a:cubicBezTo>
                      <a:pt x="71" y="0"/>
                      <a:pt x="71" y="0"/>
                      <a:pt x="71" y="0"/>
                    </a:cubicBezTo>
                    <a:cubicBezTo>
                      <a:pt x="77" y="0"/>
                      <a:pt x="82" y="1"/>
                      <a:pt x="87" y="3"/>
                    </a:cubicBezTo>
                    <a:cubicBezTo>
                      <a:pt x="92" y="5"/>
                      <a:pt x="96" y="7"/>
                      <a:pt x="99" y="11"/>
                    </a:cubicBezTo>
                    <a:cubicBezTo>
                      <a:pt x="103" y="14"/>
                      <a:pt x="105" y="18"/>
                      <a:pt x="107" y="23"/>
                    </a:cubicBezTo>
                    <a:cubicBezTo>
                      <a:pt x="109" y="28"/>
                      <a:pt x="110" y="34"/>
                      <a:pt x="110" y="39"/>
                    </a:cubicBezTo>
                    <a:lnTo>
                      <a:pt x="110" y="53"/>
                    </a:lnTo>
                    <a:close/>
                    <a:moveTo>
                      <a:pt x="28" y="67"/>
                    </a:moveTo>
                    <a:cubicBezTo>
                      <a:pt x="66" y="67"/>
                      <a:pt x="66" y="67"/>
                      <a:pt x="66" y="67"/>
                    </a:cubicBezTo>
                    <a:cubicBezTo>
                      <a:pt x="68" y="67"/>
                      <a:pt x="70" y="67"/>
                      <a:pt x="72" y="66"/>
                    </a:cubicBezTo>
                    <a:cubicBezTo>
                      <a:pt x="74" y="65"/>
                      <a:pt x="76" y="64"/>
                      <a:pt x="77" y="62"/>
                    </a:cubicBezTo>
                    <a:cubicBezTo>
                      <a:pt x="79" y="60"/>
                      <a:pt x="80" y="59"/>
                      <a:pt x="81" y="56"/>
                    </a:cubicBezTo>
                    <a:cubicBezTo>
                      <a:pt x="82" y="54"/>
                      <a:pt x="82" y="52"/>
                      <a:pt x="82" y="50"/>
                    </a:cubicBezTo>
                    <a:cubicBezTo>
                      <a:pt x="82" y="47"/>
                      <a:pt x="82" y="47"/>
                      <a:pt x="82" y="47"/>
                    </a:cubicBezTo>
                    <a:cubicBezTo>
                      <a:pt x="82" y="45"/>
                      <a:pt x="82" y="42"/>
                      <a:pt x="81" y="40"/>
                    </a:cubicBezTo>
                    <a:cubicBezTo>
                      <a:pt x="80" y="38"/>
                      <a:pt x="79" y="36"/>
                      <a:pt x="77" y="35"/>
                    </a:cubicBezTo>
                    <a:cubicBezTo>
                      <a:pt x="76" y="33"/>
                      <a:pt x="74" y="32"/>
                      <a:pt x="72" y="31"/>
                    </a:cubicBezTo>
                    <a:cubicBezTo>
                      <a:pt x="70" y="30"/>
                      <a:pt x="68" y="29"/>
                      <a:pt x="66" y="29"/>
                    </a:cubicBezTo>
                    <a:cubicBezTo>
                      <a:pt x="28" y="29"/>
                      <a:pt x="28" y="29"/>
                      <a:pt x="28" y="29"/>
                    </a:cubicBezTo>
                    <a:lnTo>
                      <a:pt x="28" y="67"/>
                    </a:lnTo>
                    <a:close/>
                    <a:moveTo>
                      <a:pt x="84" y="112"/>
                    </a:moveTo>
                    <a:cubicBezTo>
                      <a:pt x="84" y="110"/>
                      <a:pt x="84" y="108"/>
                      <a:pt x="83" y="105"/>
                    </a:cubicBezTo>
                    <a:cubicBezTo>
                      <a:pt x="82" y="103"/>
                      <a:pt x="81" y="101"/>
                      <a:pt x="79" y="100"/>
                    </a:cubicBezTo>
                    <a:cubicBezTo>
                      <a:pt x="78" y="98"/>
                      <a:pt x="76" y="97"/>
                      <a:pt x="74" y="96"/>
                    </a:cubicBezTo>
                    <a:cubicBezTo>
                      <a:pt x="72" y="95"/>
                      <a:pt x="70" y="95"/>
                      <a:pt x="68" y="95"/>
                    </a:cubicBezTo>
                    <a:cubicBezTo>
                      <a:pt x="28" y="95"/>
                      <a:pt x="28" y="95"/>
                      <a:pt x="28" y="95"/>
                    </a:cubicBezTo>
                    <a:cubicBezTo>
                      <a:pt x="28" y="132"/>
                      <a:pt x="28" y="132"/>
                      <a:pt x="28" y="132"/>
                    </a:cubicBezTo>
                    <a:cubicBezTo>
                      <a:pt x="68" y="132"/>
                      <a:pt x="68" y="132"/>
                      <a:pt x="68" y="132"/>
                    </a:cubicBezTo>
                    <a:cubicBezTo>
                      <a:pt x="70" y="132"/>
                      <a:pt x="72" y="131"/>
                      <a:pt x="74" y="131"/>
                    </a:cubicBezTo>
                    <a:cubicBezTo>
                      <a:pt x="76" y="130"/>
                      <a:pt x="78" y="128"/>
                      <a:pt x="79" y="127"/>
                    </a:cubicBezTo>
                    <a:cubicBezTo>
                      <a:pt x="81" y="125"/>
                      <a:pt x="82" y="123"/>
                      <a:pt x="83" y="121"/>
                    </a:cubicBezTo>
                    <a:cubicBezTo>
                      <a:pt x="84" y="119"/>
                      <a:pt x="84" y="117"/>
                      <a:pt x="84" y="114"/>
                    </a:cubicBezTo>
                    <a:lnTo>
                      <a:pt x="84"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286">
                <a:extLst>
                  <a:ext uri="{FF2B5EF4-FFF2-40B4-BE49-F238E27FC236}">
                    <a16:creationId xmlns:a16="http://schemas.microsoft.com/office/drawing/2014/main" id="{D73BA9FE-A7AA-448C-98C7-EEE9A609544C}"/>
                  </a:ext>
                </a:extLst>
              </p:cNvPr>
              <p:cNvSpPr>
                <a:spLocks/>
              </p:cNvSpPr>
              <p:nvPr/>
            </p:nvSpPr>
            <p:spPr bwMode="auto">
              <a:xfrm>
                <a:off x="5461011" y="2732089"/>
                <a:ext cx="188912" cy="127000"/>
              </a:xfrm>
              <a:custGeom>
                <a:avLst/>
                <a:gdLst>
                  <a:gd name="T0" fmla="*/ 156 w 170"/>
                  <a:gd name="T1" fmla="*/ 0 h 114"/>
                  <a:gd name="T2" fmla="*/ 141 w 170"/>
                  <a:gd name="T3" fmla="*/ 14 h 114"/>
                  <a:gd name="T4" fmla="*/ 152 w 170"/>
                  <a:gd name="T5" fmla="*/ 28 h 114"/>
                  <a:gd name="T6" fmla="*/ 120 w 170"/>
                  <a:gd name="T7" fmla="*/ 68 h 114"/>
                  <a:gd name="T8" fmla="*/ 89 w 170"/>
                  <a:gd name="T9" fmla="*/ 28 h 114"/>
                  <a:gd name="T10" fmla="*/ 99 w 170"/>
                  <a:gd name="T11" fmla="*/ 14 h 114"/>
                  <a:gd name="T12" fmla="*/ 85 w 170"/>
                  <a:gd name="T13" fmla="*/ 0 h 114"/>
                  <a:gd name="T14" fmla="*/ 71 w 170"/>
                  <a:gd name="T15" fmla="*/ 14 h 114"/>
                  <a:gd name="T16" fmla="*/ 81 w 170"/>
                  <a:gd name="T17" fmla="*/ 28 h 114"/>
                  <a:gd name="T18" fmla="*/ 50 w 170"/>
                  <a:gd name="T19" fmla="*/ 68 h 114"/>
                  <a:gd name="T20" fmla="*/ 18 w 170"/>
                  <a:gd name="T21" fmla="*/ 28 h 114"/>
                  <a:gd name="T22" fmla="*/ 28 w 170"/>
                  <a:gd name="T23" fmla="*/ 14 h 114"/>
                  <a:gd name="T24" fmla="*/ 14 w 170"/>
                  <a:gd name="T25" fmla="*/ 0 h 114"/>
                  <a:gd name="T26" fmla="*/ 0 w 170"/>
                  <a:gd name="T27" fmla="*/ 14 h 114"/>
                  <a:gd name="T28" fmla="*/ 14 w 170"/>
                  <a:gd name="T29" fmla="*/ 29 h 114"/>
                  <a:gd name="T30" fmla="*/ 14 w 170"/>
                  <a:gd name="T31" fmla="*/ 114 h 114"/>
                  <a:gd name="T32" fmla="*/ 156 w 170"/>
                  <a:gd name="T33" fmla="*/ 114 h 114"/>
                  <a:gd name="T34" fmla="*/ 156 w 170"/>
                  <a:gd name="T35" fmla="*/ 29 h 114"/>
                  <a:gd name="T36" fmla="*/ 170 w 170"/>
                  <a:gd name="T37" fmla="*/ 14 h 114"/>
                  <a:gd name="T38" fmla="*/ 156 w 170"/>
                  <a:gd name="T3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114">
                    <a:moveTo>
                      <a:pt x="156" y="0"/>
                    </a:moveTo>
                    <a:cubicBezTo>
                      <a:pt x="148" y="0"/>
                      <a:pt x="141" y="7"/>
                      <a:pt x="141" y="14"/>
                    </a:cubicBezTo>
                    <a:cubicBezTo>
                      <a:pt x="141" y="21"/>
                      <a:pt x="146" y="26"/>
                      <a:pt x="152" y="28"/>
                    </a:cubicBezTo>
                    <a:cubicBezTo>
                      <a:pt x="120" y="68"/>
                      <a:pt x="120" y="68"/>
                      <a:pt x="120" y="68"/>
                    </a:cubicBezTo>
                    <a:cubicBezTo>
                      <a:pt x="89" y="28"/>
                      <a:pt x="89" y="28"/>
                      <a:pt x="89" y="28"/>
                    </a:cubicBezTo>
                    <a:cubicBezTo>
                      <a:pt x="95" y="26"/>
                      <a:pt x="99" y="21"/>
                      <a:pt x="99" y="14"/>
                    </a:cubicBezTo>
                    <a:cubicBezTo>
                      <a:pt x="99" y="7"/>
                      <a:pt x="93" y="0"/>
                      <a:pt x="85" y="0"/>
                    </a:cubicBezTo>
                    <a:cubicBezTo>
                      <a:pt x="77" y="0"/>
                      <a:pt x="71" y="7"/>
                      <a:pt x="71" y="14"/>
                    </a:cubicBezTo>
                    <a:cubicBezTo>
                      <a:pt x="71" y="21"/>
                      <a:pt x="75" y="26"/>
                      <a:pt x="81" y="28"/>
                    </a:cubicBezTo>
                    <a:cubicBezTo>
                      <a:pt x="50" y="68"/>
                      <a:pt x="50" y="68"/>
                      <a:pt x="50" y="68"/>
                    </a:cubicBezTo>
                    <a:cubicBezTo>
                      <a:pt x="18" y="28"/>
                      <a:pt x="18" y="28"/>
                      <a:pt x="18" y="28"/>
                    </a:cubicBezTo>
                    <a:cubicBezTo>
                      <a:pt x="24" y="26"/>
                      <a:pt x="28" y="21"/>
                      <a:pt x="28" y="14"/>
                    </a:cubicBezTo>
                    <a:cubicBezTo>
                      <a:pt x="28" y="7"/>
                      <a:pt x="22" y="0"/>
                      <a:pt x="14" y="0"/>
                    </a:cubicBezTo>
                    <a:cubicBezTo>
                      <a:pt x="6" y="0"/>
                      <a:pt x="0" y="7"/>
                      <a:pt x="0" y="14"/>
                    </a:cubicBezTo>
                    <a:cubicBezTo>
                      <a:pt x="0" y="22"/>
                      <a:pt x="6" y="29"/>
                      <a:pt x="14" y="29"/>
                    </a:cubicBezTo>
                    <a:cubicBezTo>
                      <a:pt x="14" y="114"/>
                      <a:pt x="14" y="114"/>
                      <a:pt x="14" y="114"/>
                    </a:cubicBezTo>
                    <a:cubicBezTo>
                      <a:pt x="156" y="114"/>
                      <a:pt x="156" y="114"/>
                      <a:pt x="156" y="114"/>
                    </a:cubicBezTo>
                    <a:cubicBezTo>
                      <a:pt x="156" y="29"/>
                      <a:pt x="156" y="29"/>
                      <a:pt x="156" y="29"/>
                    </a:cubicBezTo>
                    <a:cubicBezTo>
                      <a:pt x="163" y="29"/>
                      <a:pt x="170" y="22"/>
                      <a:pt x="170" y="14"/>
                    </a:cubicBezTo>
                    <a:cubicBezTo>
                      <a:pt x="170" y="7"/>
                      <a:pt x="163" y="0"/>
                      <a:pt x="156" y="0"/>
                    </a:cubicBezTo>
                  </a:path>
                </a:pathLst>
              </a:custGeom>
              <a:grp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66" name="그룹 65">
              <a:extLst>
                <a:ext uri="{FF2B5EF4-FFF2-40B4-BE49-F238E27FC236}">
                  <a16:creationId xmlns:a16="http://schemas.microsoft.com/office/drawing/2014/main" id="{3F1D4190-A0E6-4510-91C9-DA208086CED9}"/>
                </a:ext>
              </a:extLst>
            </p:cNvPr>
            <p:cNvGrpSpPr/>
            <p:nvPr/>
          </p:nvGrpSpPr>
          <p:grpSpPr>
            <a:xfrm>
              <a:off x="4536483" y="4437066"/>
              <a:ext cx="582301" cy="485559"/>
              <a:chOff x="1643060" y="3835402"/>
              <a:chExt cx="1003299" cy="836614"/>
            </a:xfrm>
            <a:solidFill>
              <a:schemeClr val="bg1"/>
            </a:solidFill>
          </p:grpSpPr>
          <p:sp>
            <p:nvSpPr>
              <p:cNvPr id="67" name="Freeform 213">
                <a:extLst>
                  <a:ext uri="{FF2B5EF4-FFF2-40B4-BE49-F238E27FC236}">
                    <a16:creationId xmlns:a16="http://schemas.microsoft.com/office/drawing/2014/main" id="{5863F696-11D6-4121-A6AF-786224638257}"/>
                  </a:ext>
                </a:extLst>
              </p:cNvPr>
              <p:cNvSpPr>
                <a:spLocks/>
              </p:cNvSpPr>
              <p:nvPr/>
            </p:nvSpPr>
            <p:spPr bwMode="auto">
              <a:xfrm>
                <a:off x="2319334" y="4116390"/>
                <a:ext cx="182562" cy="31750"/>
              </a:xfrm>
              <a:custGeom>
                <a:avLst/>
                <a:gdLst>
                  <a:gd name="T0" fmla="*/ 150 w 164"/>
                  <a:gd name="T1" fmla="*/ 28 h 28"/>
                  <a:gd name="T2" fmla="*/ 14 w 164"/>
                  <a:gd name="T3" fmla="*/ 28 h 28"/>
                  <a:gd name="T4" fmla="*/ 0 w 164"/>
                  <a:gd name="T5" fmla="*/ 14 h 28"/>
                  <a:gd name="T6" fmla="*/ 14 w 164"/>
                  <a:gd name="T7" fmla="*/ 0 h 28"/>
                  <a:gd name="T8" fmla="*/ 150 w 164"/>
                  <a:gd name="T9" fmla="*/ 0 h 28"/>
                  <a:gd name="T10" fmla="*/ 164 w 164"/>
                  <a:gd name="T11" fmla="*/ 14 h 28"/>
                  <a:gd name="T12" fmla="*/ 150 w 16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4" h="28">
                    <a:moveTo>
                      <a:pt x="150" y="28"/>
                    </a:moveTo>
                    <a:cubicBezTo>
                      <a:pt x="14" y="28"/>
                      <a:pt x="14" y="28"/>
                      <a:pt x="14" y="28"/>
                    </a:cubicBezTo>
                    <a:cubicBezTo>
                      <a:pt x="6" y="28"/>
                      <a:pt x="0" y="22"/>
                      <a:pt x="0" y="14"/>
                    </a:cubicBezTo>
                    <a:cubicBezTo>
                      <a:pt x="0" y="7"/>
                      <a:pt x="6" y="0"/>
                      <a:pt x="14" y="0"/>
                    </a:cubicBezTo>
                    <a:cubicBezTo>
                      <a:pt x="150" y="0"/>
                      <a:pt x="150" y="0"/>
                      <a:pt x="150" y="0"/>
                    </a:cubicBezTo>
                    <a:cubicBezTo>
                      <a:pt x="158" y="0"/>
                      <a:pt x="164" y="7"/>
                      <a:pt x="164" y="14"/>
                    </a:cubicBezTo>
                    <a:cubicBezTo>
                      <a:pt x="164" y="22"/>
                      <a:pt x="158" y="28"/>
                      <a:pt x="15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Freeform 214">
                <a:extLst>
                  <a:ext uri="{FF2B5EF4-FFF2-40B4-BE49-F238E27FC236}">
                    <a16:creationId xmlns:a16="http://schemas.microsoft.com/office/drawing/2014/main" id="{D77EAD39-9E46-4FE6-A130-03C7EBCCC3F2}"/>
                  </a:ext>
                </a:extLst>
              </p:cNvPr>
              <p:cNvSpPr>
                <a:spLocks/>
              </p:cNvSpPr>
              <p:nvPr/>
            </p:nvSpPr>
            <p:spPr bwMode="auto">
              <a:xfrm>
                <a:off x="1957385" y="4116390"/>
                <a:ext cx="230187" cy="31750"/>
              </a:xfrm>
              <a:custGeom>
                <a:avLst/>
                <a:gdLst>
                  <a:gd name="T0" fmla="*/ 193 w 207"/>
                  <a:gd name="T1" fmla="*/ 28 h 28"/>
                  <a:gd name="T2" fmla="*/ 14 w 207"/>
                  <a:gd name="T3" fmla="*/ 28 h 28"/>
                  <a:gd name="T4" fmla="*/ 0 w 207"/>
                  <a:gd name="T5" fmla="*/ 14 h 28"/>
                  <a:gd name="T6" fmla="*/ 14 w 207"/>
                  <a:gd name="T7" fmla="*/ 0 h 28"/>
                  <a:gd name="T8" fmla="*/ 193 w 207"/>
                  <a:gd name="T9" fmla="*/ 0 h 28"/>
                  <a:gd name="T10" fmla="*/ 207 w 207"/>
                  <a:gd name="T11" fmla="*/ 14 h 28"/>
                  <a:gd name="T12" fmla="*/ 193 w 20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7" h="28">
                    <a:moveTo>
                      <a:pt x="193" y="28"/>
                    </a:moveTo>
                    <a:cubicBezTo>
                      <a:pt x="14" y="28"/>
                      <a:pt x="14" y="28"/>
                      <a:pt x="14" y="28"/>
                    </a:cubicBezTo>
                    <a:cubicBezTo>
                      <a:pt x="6" y="28"/>
                      <a:pt x="0" y="22"/>
                      <a:pt x="0" y="14"/>
                    </a:cubicBezTo>
                    <a:cubicBezTo>
                      <a:pt x="0" y="7"/>
                      <a:pt x="6" y="0"/>
                      <a:pt x="14" y="0"/>
                    </a:cubicBezTo>
                    <a:cubicBezTo>
                      <a:pt x="193" y="0"/>
                      <a:pt x="193" y="0"/>
                      <a:pt x="193" y="0"/>
                    </a:cubicBezTo>
                    <a:cubicBezTo>
                      <a:pt x="200" y="0"/>
                      <a:pt x="207" y="7"/>
                      <a:pt x="207" y="14"/>
                    </a:cubicBezTo>
                    <a:cubicBezTo>
                      <a:pt x="207" y="22"/>
                      <a:pt x="200" y="28"/>
                      <a:pt x="19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Freeform 215">
                <a:extLst>
                  <a:ext uri="{FF2B5EF4-FFF2-40B4-BE49-F238E27FC236}">
                    <a16:creationId xmlns:a16="http://schemas.microsoft.com/office/drawing/2014/main" id="{D9650AB7-8D32-4792-A2DA-8CDDCC5DC4B7}"/>
                  </a:ext>
                </a:extLst>
              </p:cNvPr>
              <p:cNvSpPr>
                <a:spLocks/>
              </p:cNvSpPr>
              <p:nvPr/>
            </p:nvSpPr>
            <p:spPr bwMode="auto">
              <a:xfrm>
                <a:off x="1649410" y="4116390"/>
                <a:ext cx="174625" cy="31750"/>
              </a:xfrm>
              <a:custGeom>
                <a:avLst/>
                <a:gdLst>
                  <a:gd name="T0" fmla="*/ 142 w 156"/>
                  <a:gd name="T1" fmla="*/ 28 h 28"/>
                  <a:gd name="T2" fmla="*/ 14 w 156"/>
                  <a:gd name="T3" fmla="*/ 28 h 28"/>
                  <a:gd name="T4" fmla="*/ 0 w 156"/>
                  <a:gd name="T5" fmla="*/ 14 h 28"/>
                  <a:gd name="T6" fmla="*/ 14 w 156"/>
                  <a:gd name="T7" fmla="*/ 0 h 28"/>
                  <a:gd name="T8" fmla="*/ 142 w 156"/>
                  <a:gd name="T9" fmla="*/ 0 h 28"/>
                  <a:gd name="T10" fmla="*/ 156 w 156"/>
                  <a:gd name="T11" fmla="*/ 14 h 28"/>
                  <a:gd name="T12" fmla="*/ 142 w 15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6" h="28">
                    <a:moveTo>
                      <a:pt x="142" y="28"/>
                    </a:moveTo>
                    <a:cubicBezTo>
                      <a:pt x="14" y="28"/>
                      <a:pt x="14" y="28"/>
                      <a:pt x="14" y="28"/>
                    </a:cubicBezTo>
                    <a:cubicBezTo>
                      <a:pt x="6" y="28"/>
                      <a:pt x="0" y="22"/>
                      <a:pt x="0" y="14"/>
                    </a:cubicBezTo>
                    <a:cubicBezTo>
                      <a:pt x="0" y="7"/>
                      <a:pt x="6" y="0"/>
                      <a:pt x="14" y="0"/>
                    </a:cubicBezTo>
                    <a:cubicBezTo>
                      <a:pt x="142" y="0"/>
                      <a:pt x="142" y="0"/>
                      <a:pt x="142" y="0"/>
                    </a:cubicBezTo>
                    <a:cubicBezTo>
                      <a:pt x="150" y="0"/>
                      <a:pt x="156" y="7"/>
                      <a:pt x="156" y="14"/>
                    </a:cubicBezTo>
                    <a:cubicBezTo>
                      <a:pt x="156" y="22"/>
                      <a:pt x="150" y="28"/>
                      <a:pt x="14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Freeform 216">
                <a:extLst>
                  <a:ext uri="{FF2B5EF4-FFF2-40B4-BE49-F238E27FC236}">
                    <a16:creationId xmlns:a16="http://schemas.microsoft.com/office/drawing/2014/main" id="{EFF4FA29-2DCC-4B3A-B538-949779870FFF}"/>
                  </a:ext>
                </a:extLst>
              </p:cNvPr>
              <p:cNvSpPr>
                <a:spLocks/>
              </p:cNvSpPr>
              <p:nvPr/>
            </p:nvSpPr>
            <p:spPr bwMode="auto">
              <a:xfrm>
                <a:off x="2328859" y="4291015"/>
                <a:ext cx="173037" cy="30163"/>
              </a:xfrm>
              <a:custGeom>
                <a:avLst/>
                <a:gdLst>
                  <a:gd name="T0" fmla="*/ 141 w 155"/>
                  <a:gd name="T1" fmla="*/ 28 h 28"/>
                  <a:gd name="T2" fmla="*/ 14 w 155"/>
                  <a:gd name="T3" fmla="*/ 28 h 28"/>
                  <a:gd name="T4" fmla="*/ 0 w 155"/>
                  <a:gd name="T5" fmla="*/ 14 h 28"/>
                  <a:gd name="T6" fmla="*/ 14 w 155"/>
                  <a:gd name="T7" fmla="*/ 0 h 28"/>
                  <a:gd name="T8" fmla="*/ 141 w 155"/>
                  <a:gd name="T9" fmla="*/ 0 h 28"/>
                  <a:gd name="T10" fmla="*/ 155 w 155"/>
                  <a:gd name="T11" fmla="*/ 14 h 28"/>
                  <a:gd name="T12" fmla="*/ 141 w 15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5" h="28">
                    <a:moveTo>
                      <a:pt x="141" y="28"/>
                    </a:moveTo>
                    <a:cubicBezTo>
                      <a:pt x="14" y="28"/>
                      <a:pt x="14" y="28"/>
                      <a:pt x="14" y="28"/>
                    </a:cubicBezTo>
                    <a:cubicBezTo>
                      <a:pt x="6" y="28"/>
                      <a:pt x="0" y="22"/>
                      <a:pt x="0" y="14"/>
                    </a:cubicBezTo>
                    <a:cubicBezTo>
                      <a:pt x="0" y="6"/>
                      <a:pt x="6" y="0"/>
                      <a:pt x="14" y="0"/>
                    </a:cubicBezTo>
                    <a:cubicBezTo>
                      <a:pt x="141" y="0"/>
                      <a:pt x="141" y="0"/>
                      <a:pt x="141" y="0"/>
                    </a:cubicBezTo>
                    <a:cubicBezTo>
                      <a:pt x="149" y="0"/>
                      <a:pt x="155" y="6"/>
                      <a:pt x="155" y="14"/>
                    </a:cubicBezTo>
                    <a:cubicBezTo>
                      <a:pt x="155" y="22"/>
                      <a:pt x="149" y="28"/>
                      <a:pt x="14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217">
                <a:extLst>
                  <a:ext uri="{FF2B5EF4-FFF2-40B4-BE49-F238E27FC236}">
                    <a16:creationId xmlns:a16="http://schemas.microsoft.com/office/drawing/2014/main" id="{99DF7426-90A6-45D2-A542-045C2862B70E}"/>
                  </a:ext>
                </a:extLst>
              </p:cNvPr>
              <p:cNvSpPr>
                <a:spLocks/>
              </p:cNvSpPr>
              <p:nvPr/>
            </p:nvSpPr>
            <p:spPr bwMode="auto">
              <a:xfrm>
                <a:off x="1955797" y="4291015"/>
                <a:ext cx="227012" cy="30163"/>
              </a:xfrm>
              <a:custGeom>
                <a:avLst/>
                <a:gdLst>
                  <a:gd name="T0" fmla="*/ 190 w 204"/>
                  <a:gd name="T1" fmla="*/ 28 h 28"/>
                  <a:gd name="T2" fmla="*/ 14 w 204"/>
                  <a:gd name="T3" fmla="*/ 28 h 28"/>
                  <a:gd name="T4" fmla="*/ 0 w 204"/>
                  <a:gd name="T5" fmla="*/ 14 h 28"/>
                  <a:gd name="T6" fmla="*/ 14 w 204"/>
                  <a:gd name="T7" fmla="*/ 0 h 28"/>
                  <a:gd name="T8" fmla="*/ 190 w 204"/>
                  <a:gd name="T9" fmla="*/ 0 h 28"/>
                  <a:gd name="T10" fmla="*/ 204 w 204"/>
                  <a:gd name="T11" fmla="*/ 14 h 28"/>
                  <a:gd name="T12" fmla="*/ 190 w 20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4" h="28">
                    <a:moveTo>
                      <a:pt x="190" y="28"/>
                    </a:moveTo>
                    <a:cubicBezTo>
                      <a:pt x="14" y="28"/>
                      <a:pt x="14" y="28"/>
                      <a:pt x="14" y="28"/>
                    </a:cubicBezTo>
                    <a:cubicBezTo>
                      <a:pt x="6" y="28"/>
                      <a:pt x="0" y="22"/>
                      <a:pt x="0" y="14"/>
                    </a:cubicBezTo>
                    <a:cubicBezTo>
                      <a:pt x="0" y="6"/>
                      <a:pt x="6" y="0"/>
                      <a:pt x="14" y="0"/>
                    </a:cubicBezTo>
                    <a:cubicBezTo>
                      <a:pt x="190" y="0"/>
                      <a:pt x="190" y="0"/>
                      <a:pt x="190" y="0"/>
                    </a:cubicBezTo>
                    <a:cubicBezTo>
                      <a:pt x="198" y="0"/>
                      <a:pt x="204" y="6"/>
                      <a:pt x="204" y="14"/>
                    </a:cubicBezTo>
                    <a:cubicBezTo>
                      <a:pt x="204" y="22"/>
                      <a:pt x="198" y="28"/>
                      <a:pt x="19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Freeform 218">
                <a:extLst>
                  <a:ext uri="{FF2B5EF4-FFF2-40B4-BE49-F238E27FC236}">
                    <a16:creationId xmlns:a16="http://schemas.microsoft.com/office/drawing/2014/main" id="{430E2794-7C58-43E7-8A3C-D7BE359F464B}"/>
                  </a:ext>
                </a:extLst>
              </p:cNvPr>
              <p:cNvSpPr>
                <a:spLocks/>
              </p:cNvSpPr>
              <p:nvPr/>
            </p:nvSpPr>
            <p:spPr bwMode="auto">
              <a:xfrm>
                <a:off x="1649410" y="4291015"/>
                <a:ext cx="180975" cy="30163"/>
              </a:xfrm>
              <a:custGeom>
                <a:avLst/>
                <a:gdLst>
                  <a:gd name="T0" fmla="*/ 148 w 162"/>
                  <a:gd name="T1" fmla="*/ 28 h 28"/>
                  <a:gd name="T2" fmla="*/ 14 w 162"/>
                  <a:gd name="T3" fmla="*/ 28 h 28"/>
                  <a:gd name="T4" fmla="*/ 0 w 162"/>
                  <a:gd name="T5" fmla="*/ 14 h 28"/>
                  <a:gd name="T6" fmla="*/ 14 w 162"/>
                  <a:gd name="T7" fmla="*/ 0 h 28"/>
                  <a:gd name="T8" fmla="*/ 148 w 162"/>
                  <a:gd name="T9" fmla="*/ 0 h 28"/>
                  <a:gd name="T10" fmla="*/ 162 w 162"/>
                  <a:gd name="T11" fmla="*/ 14 h 28"/>
                  <a:gd name="T12" fmla="*/ 148 w 16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2" h="28">
                    <a:moveTo>
                      <a:pt x="148" y="28"/>
                    </a:moveTo>
                    <a:cubicBezTo>
                      <a:pt x="14" y="28"/>
                      <a:pt x="14" y="28"/>
                      <a:pt x="14" y="28"/>
                    </a:cubicBezTo>
                    <a:cubicBezTo>
                      <a:pt x="6" y="28"/>
                      <a:pt x="0" y="22"/>
                      <a:pt x="0" y="14"/>
                    </a:cubicBezTo>
                    <a:cubicBezTo>
                      <a:pt x="0" y="6"/>
                      <a:pt x="6" y="0"/>
                      <a:pt x="14" y="0"/>
                    </a:cubicBezTo>
                    <a:cubicBezTo>
                      <a:pt x="148" y="0"/>
                      <a:pt x="148" y="0"/>
                      <a:pt x="148" y="0"/>
                    </a:cubicBezTo>
                    <a:cubicBezTo>
                      <a:pt x="156" y="0"/>
                      <a:pt x="162" y="6"/>
                      <a:pt x="162" y="14"/>
                    </a:cubicBezTo>
                    <a:cubicBezTo>
                      <a:pt x="162" y="22"/>
                      <a:pt x="156" y="28"/>
                      <a:pt x="1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219">
                <a:extLst>
                  <a:ext uri="{FF2B5EF4-FFF2-40B4-BE49-F238E27FC236}">
                    <a16:creationId xmlns:a16="http://schemas.microsoft.com/office/drawing/2014/main" id="{CCD45224-94FD-40DC-BFE1-A637EEA14689}"/>
                  </a:ext>
                </a:extLst>
              </p:cNvPr>
              <p:cNvSpPr>
                <a:spLocks/>
              </p:cNvSpPr>
              <p:nvPr/>
            </p:nvSpPr>
            <p:spPr bwMode="auto">
              <a:xfrm>
                <a:off x="2311397" y="3992565"/>
                <a:ext cx="192087" cy="88900"/>
              </a:xfrm>
              <a:custGeom>
                <a:avLst/>
                <a:gdLst>
                  <a:gd name="T0" fmla="*/ 157 w 173"/>
                  <a:gd name="T1" fmla="*/ 79 h 79"/>
                  <a:gd name="T2" fmla="*/ 151 w 173"/>
                  <a:gd name="T3" fmla="*/ 77 h 79"/>
                  <a:gd name="T4" fmla="*/ 12 w 173"/>
                  <a:gd name="T5" fmla="*/ 29 h 79"/>
                  <a:gd name="T6" fmla="*/ 2 w 173"/>
                  <a:gd name="T7" fmla="*/ 12 h 79"/>
                  <a:gd name="T8" fmla="*/ 18 w 173"/>
                  <a:gd name="T9" fmla="*/ 2 h 79"/>
                  <a:gd name="T10" fmla="*/ 163 w 173"/>
                  <a:gd name="T11" fmla="*/ 52 h 79"/>
                  <a:gd name="T12" fmla="*/ 170 w 173"/>
                  <a:gd name="T13" fmla="*/ 71 h 79"/>
                  <a:gd name="T14" fmla="*/ 157 w 173"/>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79">
                    <a:moveTo>
                      <a:pt x="157" y="79"/>
                    </a:moveTo>
                    <a:cubicBezTo>
                      <a:pt x="155" y="79"/>
                      <a:pt x="153" y="78"/>
                      <a:pt x="151" y="77"/>
                    </a:cubicBezTo>
                    <a:cubicBezTo>
                      <a:pt x="108" y="57"/>
                      <a:pt x="61" y="41"/>
                      <a:pt x="12" y="29"/>
                    </a:cubicBezTo>
                    <a:cubicBezTo>
                      <a:pt x="4" y="27"/>
                      <a:pt x="0" y="20"/>
                      <a:pt x="2" y="12"/>
                    </a:cubicBezTo>
                    <a:cubicBezTo>
                      <a:pt x="3" y="5"/>
                      <a:pt x="11" y="0"/>
                      <a:pt x="18" y="2"/>
                    </a:cubicBezTo>
                    <a:cubicBezTo>
                      <a:pt x="69" y="14"/>
                      <a:pt x="118" y="31"/>
                      <a:pt x="163" y="52"/>
                    </a:cubicBezTo>
                    <a:cubicBezTo>
                      <a:pt x="170" y="55"/>
                      <a:pt x="173" y="64"/>
                      <a:pt x="170" y="71"/>
                    </a:cubicBezTo>
                    <a:cubicBezTo>
                      <a:pt x="167" y="76"/>
                      <a:pt x="162" y="79"/>
                      <a:pt x="15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220">
                <a:extLst>
                  <a:ext uri="{FF2B5EF4-FFF2-40B4-BE49-F238E27FC236}">
                    <a16:creationId xmlns:a16="http://schemas.microsoft.com/office/drawing/2014/main" id="{D0B77241-BB36-4D4E-B694-11B50B5F82CD}"/>
                  </a:ext>
                </a:extLst>
              </p:cNvPr>
              <p:cNvSpPr>
                <a:spLocks/>
              </p:cNvSpPr>
              <p:nvPr/>
            </p:nvSpPr>
            <p:spPr bwMode="auto">
              <a:xfrm>
                <a:off x="1957385" y="3967165"/>
                <a:ext cx="230187" cy="41275"/>
              </a:xfrm>
              <a:custGeom>
                <a:avLst/>
                <a:gdLst>
                  <a:gd name="T0" fmla="*/ 15 w 206"/>
                  <a:gd name="T1" fmla="*/ 36 h 36"/>
                  <a:gd name="T2" fmla="*/ 1 w 206"/>
                  <a:gd name="T3" fmla="*/ 23 h 36"/>
                  <a:gd name="T4" fmla="*/ 13 w 206"/>
                  <a:gd name="T5" fmla="*/ 8 h 36"/>
                  <a:gd name="T6" fmla="*/ 192 w 206"/>
                  <a:gd name="T7" fmla="*/ 4 h 36"/>
                  <a:gd name="T8" fmla="*/ 205 w 206"/>
                  <a:gd name="T9" fmla="*/ 19 h 36"/>
                  <a:gd name="T10" fmla="*/ 190 w 206"/>
                  <a:gd name="T11" fmla="*/ 32 h 36"/>
                  <a:gd name="T12" fmla="*/ 16 w 206"/>
                  <a:gd name="T13" fmla="*/ 36 h 36"/>
                  <a:gd name="T14" fmla="*/ 15 w 20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36">
                    <a:moveTo>
                      <a:pt x="15" y="36"/>
                    </a:moveTo>
                    <a:cubicBezTo>
                      <a:pt x="8" y="36"/>
                      <a:pt x="2" y="31"/>
                      <a:pt x="1" y="23"/>
                    </a:cubicBezTo>
                    <a:cubicBezTo>
                      <a:pt x="0" y="16"/>
                      <a:pt x="6" y="9"/>
                      <a:pt x="13" y="8"/>
                    </a:cubicBezTo>
                    <a:cubicBezTo>
                      <a:pt x="75" y="1"/>
                      <a:pt x="135" y="0"/>
                      <a:pt x="192" y="4"/>
                    </a:cubicBezTo>
                    <a:cubicBezTo>
                      <a:pt x="200" y="4"/>
                      <a:pt x="206" y="11"/>
                      <a:pt x="205" y="19"/>
                    </a:cubicBezTo>
                    <a:cubicBezTo>
                      <a:pt x="205" y="26"/>
                      <a:pt x="198" y="32"/>
                      <a:pt x="190" y="32"/>
                    </a:cubicBezTo>
                    <a:cubicBezTo>
                      <a:pt x="135" y="28"/>
                      <a:pt x="76" y="29"/>
                      <a:pt x="16" y="36"/>
                    </a:cubicBezTo>
                    <a:cubicBezTo>
                      <a:pt x="16" y="36"/>
                      <a:pt x="15" y="36"/>
                      <a:pt x="1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Freeform 221">
                <a:extLst>
                  <a:ext uri="{FF2B5EF4-FFF2-40B4-BE49-F238E27FC236}">
                    <a16:creationId xmlns:a16="http://schemas.microsoft.com/office/drawing/2014/main" id="{2521713F-80CF-49F1-B208-8F617ACB44BD}"/>
                  </a:ext>
                </a:extLst>
              </p:cNvPr>
              <p:cNvSpPr>
                <a:spLocks/>
              </p:cNvSpPr>
              <p:nvPr/>
            </p:nvSpPr>
            <p:spPr bwMode="auto">
              <a:xfrm>
                <a:off x="1643060" y="4003677"/>
                <a:ext cx="185737" cy="77788"/>
              </a:xfrm>
              <a:custGeom>
                <a:avLst/>
                <a:gdLst>
                  <a:gd name="T0" fmla="*/ 16 w 167"/>
                  <a:gd name="T1" fmla="*/ 70 h 70"/>
                  <a:gd name="T2" fmla="*/ 3 w 167"/>
                  <a:gd name="T3" fmla="*/ 61 h 70"/>
                  <a:gd name="T4" fmla="*/ 11 w 167"/>
                  <a:gd name="T5" fmla="*/ 43 h 70"/>
                  <a:gd name="T6" fmla="*/ 148 w 167"/>
                  <a:gd name="T7" fmla="*/ 1 h 70"/>
                  <a:gd name="T8" fmla="*/ 165 w 167"/>
                  <a:gd name="T9" fmla="*/ 12 h 70"/>
                  <a:gd name="T10" fmla="*/ 154 w 167"/>
                  <a:gd name="T11" fmla="*/ 29 h 70"/>
                  <a:gd name="T12" fmla="*/ 21 w 167"/>
                  <a:gd name="T13" fmla="*/ 69 h 70"/>
                  <a:gd name="T14" fmla="*/ 16 w 167"/>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70">
                    <a:moveTo>
                      <a:pt x="16" y="70"/>
                    </a:moveTo>
                    <a:cubicBezTo>
                      <a:pt x="11" y="70"/>
                      <a:pt x="5" y="66"/>
                      <a:pt x="3" y="61"/>
                    </a:cubicBezTo>
                    <a:cubicBezTo>
                      <a:pt x="0" y="54"/>
                      <a:pt x="4" y="46"/>
                      <a:pt x="11" y="43"/>
                    </a:cubicBezTo>
                    <a:cubicBezTo>
                      <a:pt x="13" y="42"/>
                      <a:pt x="65" y="21"/>
                      <a:pt x="148" y="1"/>
                    </a:cubicBezTo>
                    <a:cubicBezTo>
                      <a:pt x="156" y="0"/>
                      <a:pt x="163" y="4"/>
                      <a:pt x="165" y="12"/>
                    </a:cubicBezTo>
                    <a:cubicBezTo>
                      <a:pt x="167" y="19"/>
                      <a:pt x="162" y="27"/>
                      <a:pt x="154" y="29"/>
                    </a:cubicBezTo>
                    <a:cubicBezTo>
                      <a:pt x="74" y="47"/>
                      <a:pt x="22" y="68"/>
                      <a:pt x="21" y="69"/>
                    </a:cubicBezTo>
                    <a:cubicBezTo>
                      <a:pt x="20" y="69"/>
                      <a:pt x="18" y="70"/>
                      <a:pt x="1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Freeform 222">
                <a:extLst>
                  <a:ext uri="{FF2B5EF4-FFF2-40B4-BE49-F238E27FC236}">
                    <a16:creationId xmlns:a16="http://schemas.microsoft.com/office/drawing/2014/main" id="{9F280D3C-BF69-4751-B950-8158722F5C8A}"/>
                  </a:ext>
                </a:extLst>
              </p:cNvPr>
              <p:cNvSpPr>
                <a:spLocks/>
              </p:cNvSpPr>
              <p:nvPr/>
            </p:nvSpPr>
            <p:spPr bwMode="auto">
              <a:xfrm>
                <a:off x="1643060" y="4371978"/>
                <a:ext cx="184150" cy="85725"/>
              </a:xfrm>
              <a:custGeom>
                <a:avLst/>
                <a:gdLst>
                  <a:gd name="T0" fmla="*/ 149 w 165"/>
                  <a:gd name="T1" fmla="*/ 77 h 77"/>
                  <a:gd name="T2" fmla="*/ 146 w 165"/>
                  <a:gd name="T3" fmla="*/ 77 h 77"/>
                  <a:gd name="T4" fmla="*/ 10 w 165"/>
                  <a:gd name="T5" fmla="*/ 29 h 77"/>
                  <a:gd name="T6" fmla="*/ 3 w 165"/>
                  <a:gd name="T7" fmla="*/ 10 h 77"/>
                  <a:gd name="T8" fmla="*/ 22 w 165"/>
                  <a:gd name="T9" fmla="*/ 4 h 77"/>
                  <a:gd name="T10" fmla="*/ 153 w 165"/>
                  <a:gd name="T11" fmla="*/ 50 h 77"/>
                  <a:gd name="T12" fmla="*/ 163 w 165"/>
                  <a:gd name="T13" fmla="*/ 67 h 77"/>
                  <a:gd name="T14" fmla="*/ 149 w 165"/>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77">
                    <a:moveTo>
                      <a:pt x="149" y="77"/>
                    </a:moveTo>
                    <a:cubicBezTo>
                      <a:pt x="148" y="77"/>
                      <a:pt x="147" y="77"/>
                      <a:pt x="146" y="77"/>
                    </a:cubicBezTo>
                    <a:cubicBezTo>
                      <a:pt x="98" y="65"/>
                      <a:pt x="53" y="49"/>
                      <a:pt x="10" y="29"/>
                    </a:cubicBezTo>
                    <a:cubicBezTo>
                      <a:pt x="3" y="26"/>
                      <a:pt x="0" y="17"/>
                      <a:pt x="3" y="10"/>
                    </a:cubicBezTo>
                    <a:cubicBezTo>
                      <a:pt x="7" y="3"/>
                      <a:pt x="15" y="0"/>
                      <a:pt x="22" y="4"/>
                    </a:cubicBezTo>
                    <a:cubicBezTo>
                      <a:pt x="63" y="23"/>
                      <a:pt x="107" y="38"/>
                      <a:pt x="153" y="50"/>
                    </a:cubicBezTo>
                    <a:cubicBezTo>
                      <a:pt x="160" y="52"/>
                      <a:pt x="165" y="59"/>
                      <a:pt x="163" y="67"/>
                    </a:cubicBezTo>
                    <a:cubicBezTo>
                      <a:pt x="161" y="73"/>
                      <a:pt x="156" y="77"/>
                      <a:pt x="14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223">
                <a:extLst>
                  <a:ext uri="{FF2B5EF4-FFF2-40B4-BE49-F238E27FC236}">
                    <a16:creationId xmlns:a16="http://schemas.microsoft.com/office/drawing/2014/main" id="{9FCF647A-A9F9-4DBF-9E44-582360CBC657}"/>
                  </a:ext>
                </a:extLst>
              </p:cNvPr>
              <p:cNvSpPr>
                <a:spLocks/>
              </p:cNvSpPr>
              <p:nvPr/>
            </p:nvSpPr>
            <p:spPr bwMode="auto">
              <a:xfrm>
                <a:off x="1954210" y="4446590"/>
                <a:ext cx="234950" cy="39688"/>
              </a:xfrm>
              <a:custGeom>
                <a:avLst/>
                <a:gdLst>
                  <a:gd name="T0" fmla="*/ 82 w 210"/>
                  <a:gd name="T1" fmla="*/ 35 h 35"/>
                  <a:gd name="T2" fmla="*/ 13 w 210"/>
                  <a:gd name="T3" fmla="*/ 33 h 35"/>
                  <a:gd name="T4" fmla="*/ 0 w 210"/>
                  <a:gd name="T5" fmla="*/ 18 h 35"/>
                  <a:gd name="T6" fmla="*/ 15 w 210"/>
                  <a:gd name="T7" fmla="*/ 5 h 35"/>
                  <a:gd name="T8" fmla="*/ 194 w 210"/>
                  <a:gd name="T9" fmla="*/ 1 h 35"/>
                  <a:gd name="T10" fmla="*/ 209 w 210"/>
                  <a:gd name="T11" fmla="*/ 14 h 35"/>
                  <a:gd name="T12" fmla="*/ 197 w 210"/>
                  <a:gd name="T13" fmla="*/ 29 h 35"/>
                  <a:gd name="T14" fmla="*/ 82 w 210"/>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5">
                    <a:moveTo>
                      <a:pt x="82" y="35"/>
                    </a:moveTo>
                    <a:cubicBezTo>
                      <a:pt x="58" y="35"/>
                      <a:pt x="36" y="35"/>
                      <a:pt x="13" y="33"/>
                    </a:cubicBezTo>
                    <a:cubicBezTo>
                      <a:pt x="6" y="32"/>
                      <a:pt x="0" y="26"/>
                      <a:pt x="0" y="18"/>
                    </a:cubicBezTo>
                    <a:cubicBezTo>
                      <a:pt x="1" y="10"/>
                      <a:pt x="8" y="4"/>
                      <a:pt x="15" y="5"/>
                    </a:cubicBezTo>
                    <a:cubicBezTo>
                      <a:pt x="72" y="9"/>
                      <a:pt x="132" y="8"/>
                      <a:pt x="194" y="1"/>
                    </a:cubicBezTo>
                    <a:cubicBezTo>
                      <a:pt x="201" y="0"/>
                      <a:pt x="208" y="6"/>
                      <a:pt x="209" y="14"/>
                    </a:cubicBezTo>
                    <a:cubicBezTo>
                      <a:pt x="210" y="21"/>
                      <a:pt x="204" y="28"/>
                      <a:pt x="197" y="29"/>
                    </a:cubicBezTo>
                    <a:cubicBezTo>
                      <a:pt x="158" y="33"/>
                      <a:pt x="119" y="35"/>
                      <a:pt x="8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Freeform 224">
                <a:extLst>
                  <a:ext uri="{FF2B5EF4-FFF2-40B4-BE49-F238E27FC236}">
                    <a16:creationId xmlns:a16="http://schemas.microsoft.com/office/drawing/2014/main" id="{103D4AA2-46F0-4CA8-A34A-F87293CFD79B}"/>
                  </a:ext>
                </a:extLst>
              </p:cNvPr>
              <p:cNvSpPr>
                <a:spLocks/>
              </p:cNvSpPr>
              <p:nvPr/>
            </p:nvSpPr>
            <p:spPr bwMode="auto">
              <a:xfrm>
                <a:off x="2330447" y="4371978"/>
                <a:ext cx="173037" cy="76200"/>
              </a:xfrm>
              <a:custGeom>
                <a:avLst/>
                <a:gdLst>
                  <a:gd name="T0" fmla="*/ 15 w 155"/>
                  <a:gd name="T1" fmla="*/ 68 h 68"/>
                  <a:gd name="T2" fmla="*/ 2 w 155"/>
                  <a:gd name="T3" fmla="*/ 58 h 68"/>
                  <a:gd name="T4" fmla="*/ 12 w 155"/>
                  <a:gd name="T5" fmla="*/ 41 h 68"/>
                  <a:gd name="T6" fmla="*/ 134 w 155"/>
                  <a:gd name="T7" fmla="*/ 3 h 68"/>
                  <a:gd name="T8" fmla="*/ 152 w 155"/>
                  <a:gd name="T9" fmla="*/ 11 h 68"/>
                  <a:gd name="T10" fmla="*/ 144 w 155"/>
                  <a:gd name="T11" fmla="*/ 29 h 68"/>
                  <a:gd name="T12" fmla="*/ 18 w 155"/>
                  <a:gd name="T13" fmla="*/ 68 h 68"/>
                  <a:gd name="T14" fmla="*/ 15 w 155"/>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8">
                    <a:moveTo>
                      <a:pt x="15" y="68"/>
                    </a:moveTo>
                    <a:cubicBezTo>
                      <a:pt x="9" y="68"/>
                      <a:pt x="3" y="64"/>
                      <a:pt x="2" y="58"/>
                    </a:cubicBezTo>
                    <a:cubicBezTo>
                      <a:pt x="0" y="50"/>
                      <a:pt x="4" y="43"/>
                      <a:pt x="12" y="41"/>
                    </a:cubicBezTo>
                    <a:cubicBezTo>
                      <a:pt x="86" y="23"/>
                      <a:pt x="133" y="4"/>
                      <a:pt x="134" y="3"/>
                    </a:cubicBezTo>
                    <a:cubicBezTo>
                      <a:pt x="141" y="0"/>
                      <a:pt x="149" y="4"/>
                      <a:pt x="152" y="11"/>
                    </a:cubicBezTo>
                    <a:cubicBezTo>
                      <a:pt x="155" y="18"/>
                      <a:pt x="152" y="26"/>
                      <a:pt x="144" y="29"/>
                    </a:cubicBezTo>
                    <a:cubicBezTo>
                      <a:pt x="142" y="30"/>
                      <a:pt x="95" y="49"/>
                      <a:pt x="18" y="68"/>
                    </a:cubicBezTo>
                    <a:cubicBezTo>
                      <a:pt x="17" y="68"/>
                      <a:pt x="16" y="68"/>
                      <a:pt x="15"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225">
                <a:extLst>
                  <a:ext uri="{FF2B5EF4-FFF2-40B4-BE49-F238E27FC236}">
                    <a16:creationId xmlns:a16="http://schemas.microsoft.com/office/drawing/2014/main" id="{427F46F1-9F95-4FC9-B8F0-E89B84386BFE}"/>
                  </a:ext>
                </a:extLst>
              </p:cNvPr>
              <p:cNvSpPr>
                <a:spLocks/>
              </p:cNvSpPr>
              <p:nvPr/>
            </p:nvSpPr>
            <p:spPr bwMode="auto">
              <a:xfrm>
                <a:off x="2562221" y="4121152"/>
                <a:ext cx="31750" cy="77788"/>
              </a:xfrm>
              <a:custGeom>
                <a:avLst/>
                <a:gdLst>
                  <a:gd name="T0" fmla="*/ 14 w 28"/>
                  <a:gd name="T1" fmla="*/ 69 h 69"/>
                  <a:gd name="T2" fmla="*/ 0 w 28"/>
                  <a:gd name="T3" fmla="*/ 55 h 69"/>
                  <a:gd name="T4" fmla="*/ 0 w 28"/>
                  <a:gd name="T5" fmla="*/ 14 h 69"/>
                  <a:gd name="T6" fmla="*/ 14 w 28"/>
                  <a:gd name="T7" fmla="*/ 0 h 69"/>
                  <a:gd name="T8" fmla="*/ 28 w 28"/>
                  <a:gd name="T9" fmla="*/ 14 h 69"/>
                  <a:gd name="T10" fmla="*/ 28 w 28"/>
                  <a:gd name="T11" fmla="*/ 55 h 69"/>
                  <a:gd name="T12" fmla="*/ 14 w 28"/>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28" h="69">
                    <a:moveTo>
                      <a:pt x="14" y="69"/>
                    </a:moveTo>
                    <a:cubicBezTo>
                      <a:pt x="6" y="69"/>
                      <a:pt x="0" y="63"/>
                      <a:pt x="0" y="55"/>
                    </a:cubicBezTo>
                    <a:cubicBezTo>
                      <a:pt x="0" y="14"/>
                      <a:pt x="0" y="14"/>
                      <a:pt x="0" y="14"/>
                    </a:cubicBezTo>
                    <a:cubicBezTo>
                      <a:pt x="0" y="7"/>
                      <a:pt x="6" y="0"/>
                      <a:pt x="14" y="0"/>
                    </a:cubicBezTo>
                    <a:cubicBezTo>
                      <a:pt x="22" y="0"/>
                      <a:pt x="28" y="7"/>
                      <a:pt x="28" y="14"/>
                    </a:cubicBezTo>
                    <a:cubicBezTo>
                      <a:pt x="28" y="55"/>
                      <a:pt x="28" y="55"/>
                      <a:pt x="28" y="55"/>
                    </a:cubicBezTo>
                    <a:cubicBezTo>
                      <a:pt x="28" y="63"/>
                      <a:pt x="22" y="69"/>
                      <a:pt x="1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 name="Freeform 226">
                <a:extLst>
                  <a:ext uri="{FF2B5EF4-FFF2-40B4-BE49-F238E27FC236}">
                    <a16:creationId xmlns:a16="http://schemas.microsoft.com/office/drawing/2014/main" id="{97033A8B-29EF-4C2C-8C77-16594FBE52B6}"/>
                  </a:ext>
                </a:extLst>
              </p:cNvPr>
              <p:cNvSpPr>
                <a:spLocks/>
              </p:cNvSpPr>
              <p:nvPr/>
            </p:nvSpPr>
            <p:spPr bwMode="auto">
              <a:xfrm>
                <a:off x="2513009" y="4179890"/>
                <a:ext cx="133350" cy="133350"/>
              </a:xfrm>
              <a:custGeom>
                <a:avLst/>
                <a:gdLst>
                  <a:gd name="T0" fmla="*/ 106 w 120"/>
                  <a:gd name="T1" fmla="*/ 120 h 120"/>
                  <a:gd name="T2" fmla="*/ 59 w 120"/>
                  <a:gd name="T3" fmla="*/ 120 h 120"/>
                  <a:gd name="T4" fmla="*/ 45 w 120"/>
                  <a:gd name="T5" fmla="*/ 106 h 120"/>
                  <a:gd name="T6" fmla="*/ 45 w 120"/>
                  <a:gd name="T7" fmla="*/ 74 h 120"/>
                  <a:gd name="T8" fmla="*/ 14 w 120"/>
                  <a:gd name="T9" fmla="*/ 74 h 120"/>
                  <a:gd name="T10" fmla="*/ 0 w 120"/>
                  <a:gd name="T11" fmla="*/ 60 h 120"/>
                  <a:gd name="T12" fmla="*/ 14 w 120"/>
                  <a:gd name="T13" fmla="*/ 46 h 120"/>
                  <a:gd name="T14" fmla="*/ 59 w 120"/>
                  <a:gd name="T15" fmla="*/ 46 h 120"/>
                  <a:gd name="T16" fmla="*/ 73 w 120"/>
                  <a:gd name="T17" fmla="*/ 60 h 120"/>
                  <a:gd name="T18" fmla="*/ 73 w 120"/>
                  <a:gd name="T19" fmla="*/ 92 h 120"/>
                  <a:gd name="T20" fmla="*/ 92 w 120"/>
                  <a:gd name="T21" fmla="*/ 92 h 120"/>
                  <a:gd name="T22" fmla="*/ 92 w 120"/>
                  <a:gd name="T23" fmla="*/ 28 h 120"/>
                  <a:gd name="T24" fmla="*/ 14 w 120"/>
                  <a:gd name="T25" fmla="*/ 28 h 120"/>
                  <a:gd name="T26" fmla="*/ 0 w 120"/>
                  <a:gd name="T27" fmla="*/ 14 h 120"/>
                  <a:gd name="T28" fmla="*/ 14 w 120"/>
                  <a:gd name="T29" fmla="*/ 0 h 120"/>
                  <a:gd name="T30" fmla="*/ 106 w 120"/>
                  <a:gd name="T31" fmla="*/ 0 h 120"/>
                  <a:gd name="T32" fmla="*/ 120 w 120"/>
                  <a:gd name="T33" fmla="*/ 14 h 120"/>
                  <a:gd name="T34" fmla="*/ 120 w 120"/>
                  <a:gd name="T35" fmla="*/ 106 h 120"/>
                  <a:gd name="T36" fmla="*/ 106 w 120"/>
                  <a:gd name="T3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06" y="120"/>
                    </a:moveTo>
                    <a:cubicBezTo>
                      <a:pt x="59" y="120"/>
                      <a:pt x="59" y="120"/>
                      <a:pt x="59" y="120"/>
                    </a:cubicBezTo>
                    <a:cubicBezTo>
                      <a:pt x="51" y="120"/>
                      <a:pt x="45" y="114"/>
                      <a:pt x="45" y="106"/>
                    </a:cubicBezTo>
                    <a:cubicBezTo>
                      <a:pt x="45" y="74"/>
                      <a:pt x="45" y="74"/>
                      <a:pt x="45" y="74"/>
                    </a:cubicBezTo>
                    <a:cubicBezTo>
                      <a:pt x="14" y="74"/>
                      <a:pt x="14" y="74"/>
                      <a:pt x="14" y="74"/>
                    </a:cubicBezTo>
                    <a:cubicBezTo>
                      <a:pt x="6" y="74"/>
                      <a:pt x="0" y="68"/>
                      <a:pt x="0" y="60"/>
                    </a:cubicBezTo>
                    <a:cubicBezTo>
                      <a:pt x="0" y="53"/>
                      <a:pt x="6" y="46"/>
                      <a:pt x="14" y="46"/>
                    </a:cubicBezTo>
                    <a:cubicBezTo>
                      <a:pt x="59" y="46"/>
                      <a:pt x="59" y="46"/>
                      <a:pt x="59" y="46"/>
                    </a:cubicBezTo>
                    <a:cubicBezTo>
                      <a:pt x="67" y="46"/>
                      <a:pt x="73" y="53"/>
                      <a:pt x="73" y="60"/>
                    </a:cubicBezTo>
                    <a:cubicBezTo>
                      <a:pt x="73" y="92"/>
                      <a:pt x="73" y="92"/>
                      <a:pt x="73" y="92"/>
                    </a:cubicBezTo>
                    <a:cubicBezTo>
                      <a:pt x="92" y="92"/>
                      <a:pt x="92" y="92"/>
                      <a:pt x="92" y="92"/>
                    </a:cubicBezTo>
                    <a:cubicBezTo>
                      <a:pt x="92" y="28"/>
                      <a:pt x="92" y="28"/>
                      <a:pt x="92" y="28"/>
                    </a:cubicBezTo>
                    <a:cubicBezTo>
                      <a:pt x="14" y="28"/>
                      <a:pt x="14" y="28"/>
                      <a:pt x="14" y="28"/>
                    </a:cubicBezTo>
                    <a:cubicBezTo>
                      <a:pt x="6" y="28"/>
                      <a:pt x="0" y="21"/>
                      <a:pt x="0" y="14"/>
                    </a:cubicBezTo>
                    <a:cubicBezTo>
                      <a:pt x="0" y="6"/>
                      <a:pt x="6" y="0"/>
                      <a:pt x="14" y="0"/>
                    </a:cubicBezTo>
                    <a:cubicBezTo>
                      <a:pt x="106" y="0"/>
                      <a:pt x="106" y="0"/>
                      <a:pt x="106" y="0"/>
                    </a:cubicBezTo>
                    <a:cubicBezTo>
                      <a:pt x="114" y="0"/>
                      <a:pt x="120" y="6"/>
                      <a:pt x="120" y="14"/>
                    </a:cubicBezTo>
                    <a:cubicBezTo>
                      <a:pt x="120" y="106"/>
                      <a:pt x="120" y="106"/>
                      <a:pt x="120" y="106"/>
                    </a:cubicBezTo>
                    <a:cubicBezTo>
                      <a:pt x="120" y="114"/>
                      <a:pt x="114" y="120"/>
                      <a:pt x="106"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 name="Freeform 227">
                <a:extLst>
                  <a:ext uri="{FF2B5EF4-FFF2-40B4-BE49-F238E27FC236}">
                    <a16:creationId xmlns:a16="http://schemas.microsoft.com/office/drawing/2014/main" id="{A4E8947F-A52E-4845-A276-646048A53874}"/>
                  </a:ext>
                </a:extLst>
              </p:cNvPr>
              <p:cNvSpPr>
                <a:spLocks noEditPoints="1"/>
              </p:cNvSpPr>
              <p:nvPr/>
            </p:nvSpPr>
            <p:spPr bwMode="auto">
              <a:xfrm>
                <a:off x="2513009" y="4054477"/>
                <a:ext cx="131762" cy="93663"/>
              </a:xfrm>
              <a:custGeom>
                <a:avLst/>
                <a:gdLst>
                  <a:gd name="T0" fmla="*/ 76 w 118"/>
                  <a:gd name="T1" fmla="*/ 84 h 84"/>
                  <a:gd name="T2" fmla="*/ 43 w 118"/>
                  <a:gd name="T3" fmla="*/ 84 h 84"/>
                  <a:gd name="T4" fmla="*/ 0 w 118"/>
                  <a:gd name="T5" fmla="*/ 42 h 84"/>
                  <a:gd name="T6" fmla="*/ 43 w 118"/>
                  <a:gd name="T7" fmla="*/ 0 h 84"/>
                  <a:gd name="T8" fmla="*/ 76 w 118"/>
                  <a:gd name="T9" fmla="*/ 0 h 84"/>
                  <a:gd name="T10" fmla="*/ 118 w 118"/>
                  <a:gd name="T11" fmla="*/ 42 h 84"/>
                  <a:gd name="T12" fmla="*/ 76 w 118"/>
                  <a:gd name="T13" fmla="*/ 84 h 84"/>
                  <a:gd name="T14" fmla="*/ 43 w 118"/>
                  <a:gd name="T15" fmla="*/ 28 h 84"/>
                  <a:gd name="T16" fmla="*/ 28 w 118"/>
                  <a:gd name="T17" fmla="*/ 42 h 84"/>
                  <a:gd name="T18" fmla="*/ 43 w 118"/>
                  <a:gd name="T19" fmla="*/ 56 h 84"/>
                  <a:gd name="T20" fmla="*/ 76 w 118"/>
                  <a:gd name="T21" fmla="*/ 56 h 84"/>
                  <a:gd name="T22" fmla="*/ 90 w 118"/>
                  <a:gd name="T23" fmla="*/ 42 h 84"/>
                  <a:gd name="T24" fmla="*/ 76 w 118"/>
                  <a:gd name="T25" fmla="*/ 28 h 84"/>
                  <a:gd name="T26" fmla="*/ 43 w 118"/>
                  <a:gd name="T27"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4">
                    <a:moveTo>
                      <a:pt x="76" y="84"/>
                    </a:moveTo>
                    <a:cubicBezTo>
                      <a:pt x="43" y="84"/>
                      <a:pt x="43" y="84"/>
                      <a:pt x="43" y="84"/>
                    </a:cubicBezTo>
                    <a:cubicBezTo>
                      <a:pt x="19" y="84"/>
                      <a:pt x="0" y="65"/>
                      <a:pt x="0" y="42"/>
                    </a:cubicBezTo>
                    <a:cubicBezTo>
                      <a:pt x="0" y="19"/>
                      <a:pt x="19" y="0"/>
                      <a:pt x="43" y="0"/>
                    </a:cubicBezTo>
                    <a:cubicBezTo>
                      <a:pt x="76" y="0"/>
                      <a:pt x="76" y="0"/>
                      <a:pt x="76" y="0"/>
                    </a:cubicBezTo>
                    <a:cubicBezTo>
                      <a:pt x="99" y="0"/>
                      <a:pt x="118" y="19"/>
                      <a:pt x="118" y="42"/>
                    </a:cubicBezTo>
                    <a:cubicBezTo>
                      <a:pt x="118" y="65"/>
                      <a:pt x="99" y="84"/>
                      <a:pt x="76" y="84"/>
                    </a:cubicBezTo>
                    <a:close/>
                    <a:moveTo>
                      <a:pt x="43" y="28"/>
                    </a:moveTo>
                    <a:cubicBezTo>
                      <a:pt x="35" y="28"/>
                      <a:pt x="28" y="34"/>
                      <a:pt x="28" y="42"/>
                    </a:cubicBezTo>
                    <a:cubicBezTo>
                      <a:pt x="28" y="50"/>
                      <a:pt x="35" y="56"/>
                      <a:pt x="43" y="56"/>
                    </a:cubicBezTo>
                    <a:cubicBezTo>
                      <a:pt x="76" y="56"/>
                      <a:pt x="76" y="56"/>
                      <a:pt x="76" y="56"/>
                    </a:cubicBezTo>
                    <a:cubicBezTo>
                      <a:pt x="84" y="56"/>
                      <a:pt x="90" y="50"/>
                      <a:pt x="90" y="42"/>
                    </a:cubicBezTo>
                    <a:cubicBezTo>
                      <a:pt x="90" y="34"/>
                      <a:pt x="84" y="28"/>
                      <a:pt x="76" y="28"/>
                    </a:cubicBezTo>
                    <a:lnTo>
                      <a:pt x="43"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 name="Freeform 315">
                <a:extLst>
                  <a:ext uri="{FF2B5EF4-FFF2-40B4-BE49-F238E27FC236}">
                    <a16:creationId xmlns:a16="http://schemas.microsoft.com/office/drawing/2014/main" id="{DF74EE53-103B-4243-B329-D6BCCC7F0E30}"/>
                  </a:ext>
                </a:extLst>
              </p:cNvPr>
              <p:cNvSpPr>
                <a:spLocks/>
              </p:cNvSpPr>
              <p:nvPr/>
            </p:nvSpPr>
            <p:spPr bwMode="auto">
              <a:xfrm>
                <a:off x="2200272" y="3848102"/>
                <a:ext cx="114300" cy="644525"/>
              </a:xfrm>
              <a:custGeom>
                <a:avLst/>
                <a:gdLst>
                  <a:gd name="T0" fmla="*/ 14 w 102"/>
                  <a:gd name="T1" fmla="*/ 578 h 578"/>
                  <a:gd name="T2" fmla="*/ 0 w 102"/>
                  <a:gd name="T3" fmla="*/ 564 h 578"/>
                  <a:gd name="T4" fmla="*/ 0 w 102"/>
                  <a:gd name="T5" fmla="*/ 14 h 578"/>
                  <a:gd name="T6" fmla="*/ 5 w 102"/>
                  <a:gd name="T7" fmla="*/ 4 h 578"/>
                  <a:gd name="T8" fmla="*/ 16 w 102"/>
                  <a:gd name="T9" fmla="*/ 1 h 578"/>
                  <a:gd name="T10" fmla="*/ 93 w 102"/>
                  <a:gd name="T11" fmla="*/ 21 h 578"/>
                  <a:gd name="T12" fmla="*/ 102 w 102"/>
                  <a:gd name="T13" fmla="*/ 34 h 578"/>
                  <a:gd name="T14" fmla="*/ 102 w 102"/>
                  <a:gd name="T15" fmla="*/ 564 h 578"/>
                  <a:gd name="T16" fmla="*/ 88 w 102"/>
                  <a:gd name="T17" fmla="*/ 578 h 578"/>
                  <a:gd name="T18" fmla="*/ 74 w 102"/>
                  <a:gd name="T19" fmla="*/ 564 h 578"/>
                  <a:gd name="T20" fmla="*/ 74 w 102"/>
                  <a:gd name="T21" fmla="*/ 45 h 578"/>
                  <a:gd name="T22" fmla="*/ 28 w 102"/>
                  <a:gd name="T23" fmla="*/ 32 h 578"/>
                  <a:gd name="T24" fmla="*/ 28 w 102"/>
                  <a:gd name="T25" fmla="*/ 564 h 578"/>
                  <a:gd name="T26" fmla="*/ 14 w 102"/>
                  <a:gd name="T2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578">
                    <a:moveTo>
                      <a:pt x="14" y="578"/>
                    </a:moveTo>
                    <a:cubicBezTo>
                      <a:pt x="6" y="578"/>
                      <a:pt x="0" y="572"/>
                      <a:pt x="0" y="564"/>
                    </a:cubicBezTo>
                    <a:cubicBezTo>
                      <a:pt x="0" y="14"/>
                      <a:pt x="0" y="14"/>
                      <a:pt x="0" y="14"/>
                    </a:cubicBezTo>
                    <a:cubicBezTo>
                      <a:pt x="0" y="10"/>
                      <a:pt x="2" y="6"/>
                      <a:pt x="5" y="4"/>
                    </a:cubicBezTo>
                    <a:cubicBezTo>
                      <a:pt x="8" y="1"/>
                      <a:pt x="12" y="0"/>
                      <a:pt x="16" y="1"/>
                    </a:cubicBezTo>
                    <a:cubicBezTo>
                      <a:pt x="43" y="6"/>
                      <a:pt x="68" y="13"/>
                      <a:pt x="93" y="21"/>
                    </a:cubicBezTo>
                    <a:cubicBezTo>
                      <a:pt x="98" y="23"/>
                      <a:pt x="102" y="28"/>
                      <a:pt x="102" y="34"/>
                    </a:cubicBezTo>
                    <a:cubicBezTo>
                      <a:pt x="102" y="564"/>
                      <a:pt x="102" y="564"/>
                      <a:pt x="102" y="564"/>
                    </a:cubicBezTo>
                    <a:cubicBezTo>
                      <a:pt x="102" y="572"/>
                      <a:pt x="96" y="578"/>
                      <a:pt x="88" y="578"/>
                    </a:cubicBezTo>
                    <a:cubicBezTo>
                      <a:pt x="80" y="578"/>
                      <a:pt x="74" y="572"/>
                      <a:pt x="74" y="564"/>
                    </a:cubicBezTo>
                    <a:cubicBezTo>
                      <a:pt x="74" y="45"/>
                      <a:pt x="74" y="45"/>
                      <a:pt x="74" y="45"/>
                    </a:cubicBezTo>
                    <a:cubicBezTo>
                      <a:pt x="59" y="40"/>
                      <a:pt x="43" y="35"/>
                      <a:pt x="28" y="32"/>
                    </a:cubicBezTo>
                    <a:cubicBezTo>
                      <a:pt x="28" y="564"/>
                      <a:pt x="28" y="564"/>
                      <a:pt x="28" y="564"/>
                    </a:cubicBezTo>
                    <a:cubicBezTo>
                      <a:pt x="28" y="572"/>
                      <a:pt x="21" y="578"/>
                      <a:pt x="14" y="5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 name="Freeform 316">
                <a:extLst>
                  <a:ext uri="{FF2B5EF4-FFF2-40B4-BE49-F238E27FC236}">
                    <a16:creationId xmlns:a16="http://schemas.microsoft.com/office/drawing/2014/main" id="{6C42FFC3-B3FE-41FE-8649-D9D1FCF2DE25}"/>
                  </a:ext>
                </a:extLst>
              </p:cNvPr>
              <p:cNvSpPr>
                <a:spLocks/>
              </p:cNvSpPr>
              <p:nvPr/>
            </p:nvSpPr>
            <p:spPr bwMode="auto">
              <a:xfrm>
                <a:off x="1831972" y="3848102"/>
                <a:ext cx="114300" cy="641350"/>
              </a:xfrm>
              <a:custGeom>
                <a:avLst/>
                <a:gdLst>
                  <a:gd name="T0" fmla="*/ 89 w 103"/>
                  <a:gd name="T1" fmla="*/ 576 h 576"/>
                  <a:gd name="T2" fmla="*/ 75 w 103"/>
                  <a:gd name="T3" fmla="*/ 562 h 576"/>
                  <a:gd name="T4" fmla="*/ 75 w 103"/>
                  <a:gd name="T5" fmla="*/ 32 h 576"/>
                  <a:gd name="T6" fmla="*/ 28 w 103"/>
                  <a:gd name="T7" fmla="*/ 44 h 576"/>
                  <a:gd name="T8" fmla="*/ 28 w 103"/>
                  <a:gd name="T9" fmla="*/ 558 h 576"/>
                  <a:gd name="T10" fmla="*/ 14 w 103"/>
                  <a:gd name="T11" fmla="*/ 572 h 576"/>
                  <a:gd name="T12" fmla="*/ 0 w 103"/>
                  <a:gd name="T13" fmla="*/ 558 h 576"/>
                  <a:gd name="T14" fmla="*/ 0 w 103"/>
                  <a:gd name="T15" fmla="*/ 34 h 576"/>
                  <a:gd name="T16" fmla="*/ 10 w 103"/>
                  <a:gd name="T17" fmla="*/ 21 h 576"/>
                  <a:gd name="T18" fmla="*/ 86 w 103"/>
                  <a:gd name="T19" fmla="*/ 1 h 576"/>
                  <a:gd name="T20" fmla="*/ 98 w 103"/>
                  <a:gd name="T21" fmla="*/ 4 h 576"/>
                  <a:gd name="T22" fmla="*/ 103 w 103"/>
                  <a:gd name="T23" fmla="*/ 15 h 576"/>
                  <a:gd name="T24" fmla="*/ 103 w 103"/>
                  <a:gd name="T25" fmla="*/ 562 h 576"/>
                  <a:gd name="T26" fmla="*/ 89 w 103"/>
                  <a:gd name="T27"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576">
                    <a:moveTo>
                      <a:pt x="89" y="576"/>
                    </a:moveTo>
                    <a:cubicBezTo>
                      <a:pt x="81" y="576"/>
                      <a:pt x="75" y="570"/>
                      <a:pt x="75" y="562"/>
                    </a:cubicBezTo>
                    <a:cubicBezTo>
                      <a:pt x="75" y="32"/>
                      <a:pt x="75" y="32"/>
                      <a:pt x="75" y="32"/>
                    </a:cubicBezTo>
                    <a:cubicBezTo>
                      <a:pt x="59" y="36"/>
                      <a:pt x="43" y="40"/>
                      <a:pt x="28" y="44"/>
                    </a:cubicBezTo>
                    <a:cubicBezTo>
                      <a:pt x="28" y="558"/>
                      <a:pt x="28" y="558"/>
                      <a:pt x="28" y="558"/>
                    </a:cubicBezTo>
                    <a:cubicBezTo>
                      <a:pt x="28" y="565"/>
                      <a:pt x="22" y="572"/>
                      <a:pt x="14" y="572"/>
                    </a:cubicBezTo>
                    <a:cubicBezTo>
                      <a:pt x="6" y="572"/>
                      <a:pt x="0" y="565"/>
                      <a:pt x="0" y="558"/>
                    </a:cubicBezTo>
                    <a:cubicBezTo>
                      <a:pt x="0" y="34"/>
                      <a:pt x="0" y="34"/>
                      <a:pt x="0" y="34"/>
                    </a:cubicBezTo>
                    <a:cubicBezTo>
                      <a:pt x="0" y="28"/>
                      <a:pt x="4" y="23"/>
                      <a:pt x="10" y="21"/>
                    </a:cubicBezTo>
                    <a:cubicBezTo>
                      <a:pt x="34" y="13"/>
                      <a:pt x="60" y="6"/>
                      <a:pt x="86" y="1"/>
                    </a:cubicBezTo>
                    <a:cubicBezTo>
                      <a:pt x="90" y="0"/>
                      <a:pt x="94" y="1"/>
                      <a:pt x="98" y="4"/>
                    </a:cubicBezTo>
                    <a:cubicBezTo>
                      <a:pt x="101" y="7"/>
                      <a:pt x="103" y="11"/>
                      <a:pt x="103" y="15"/>
                    </a:cubicBezTo>
                    <a:cubicBezTo>
                      <a:pt x="103" y="562"/>
                      <a:pt x="103" y="562"/>
                      <a:pt x="103" y="562"/>
                    </a:cubicBezTo>
                    <a:cubicBezTo>
                      <a:pt x="103" y="570"/>
                      <a:pt x="96" y="576"/>
                      <a:pt x="89" y="5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4" name="Freeform 317">
                <a:extLst>
                  <a:ext uri="{FF2B5EF4-FFF2-40B4-BE49-F238E27FC236}">
                    <a16:creationId xmlns:a16="http://schemas.microsoft.com/office/drawing/2014/main" id="{6D82622C-9518-4AA9-8D50-E939EC9D78F7}"/>
                  </a:ext>
                </a:extLst>
              </p:cNvPr>
              <p:cNvSpPr>
                <a:spLocks/>
              </p:cNvSpPr>
              <p:nvPr/>
            </p:nvSpPr>
            <p:spPr bwMode="auto">
              <a:xfrm>
                <a:off x="1644647" y="3835402"/>
                <a:ext cx="857249" cy="684213"/>
              </a:xfrm>
              <a:custGeom>
                <a:avLst/>
                <a:gdLst>
                  <a:gd name="T0" fmla="*/ 83 w 769"/>
                  <a:gd name="T1" fmla="*/ 615 h 615"/>
                  <a:gd name="T2" fmla="*/ 76 w 769"/>
                  <a:gd name="T3" fmla="*/ 613 h 615"/>
                  <a:gd name="T4" fmla="*/ 5 w 769"/>
                  <a:gd name="T5" fmla="*/ 561 h 615"/>
                  <a:gd name="T6" fmla="*/ 0 w 769"/>
                  <a:gd name="T7" fmla="*/ 551 h 615"/>
                  <a:gd name="T8" fmla="*/ 0 w 769"/>
                  <a:gd name="T9" fmla="*/ 139 h 615"/>
                  <a:gd name="T10" fmla="*/ 5 w 769"/>
                  <a:gd name="T11" fmla="*/ 129 h 615"/>
                  <a:gd name="T12" fmla="*/ 383 w 769"/>
                  <a:gd name="T13" fmla="*/ 0 h 615"/>
                  <a:gd name="T14" fmla="*/ 765 w 769"/>
                  <a:gd name="T15" fmla="*/ 132 h 615"/>
                  <a:gd name="T16" fmla="*/ 769 w 769"/>
                  <a:gd name="T17" fmla="*/ 142 h 615"/>
                  <a:gd name="T18" fmla="*/ 769 w 769"/>
                  <a:gd name="T19" fmla="*/ 548 h 615"/>
                  <a:gd name="T20" fmla="*/ 765 w 769"/>
                  <a:gd name="T21" fmla="*/ 558 h 615"/>
                  <a:gd name="T22" fmla="*/ 697 w 769"/>
                  <a:gd name="T23" fmla="*/ 608 h 615"/>
                  <a:gd name="T24" fmla="*/ 678 w 769"/>
                  <a:gd name="T25" fmla="*/ 603 h 615"/>
                  <a:gd name="T26" fmla="*/ 683 w 769"/>
                  <a:gd name="T27" fmla="*/ 584 h 615"/>
                  <a:gd name="T28" fmla="*/ 741 w 769"/>
                  <a:gd name="T29" fmla="*/ 542 h 615"/>
                  <a:gd name="T30" fmla="*/ 741 w 769"/>
                  <a:gd name="T31" fmla="*/ 149 h 615"/>
                  <a:gd name="T32" fmla="*/ 383 w 769"/>
                  <a:gd name="T33" fmla="*/ 28 h 615"/>
                  <a:gd name="T34" fmla="*/ 28 w 769"/>
                  <a:gd name="T35" fmla="*/ 146 h 615"/>
                  <a:gd name="T36" fmla="*/ 28 w 769"/>
                  <a:gd name="T37" fmla="*/ 545 h 615"/>
                  <a:gd name="T38" fmla="*/ 90 w 769"/>
                  <a:gd name="T39" fmla="*/ 588 h 615"/>
                  <a:gd name="T40" fmla="*/ 95 w 769"/>
                  <a:gd name="T41" fmla="*/ 608 h 615"/>
                  <a:gd name="T42" fmla="*/ 83 w 769"/>
                  <a:gd name="T43"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9" h="615">
                    <a:moveTo>
                      <a:pt x="83" y="615"/>
                    </a:moveTo>
                    <a:cubicBezTo>
                      <a:pt x="81" y="615"/>
                      <a:pt x="78" y="614"/>
                      <a:pt x="76" y="613"/>
                    </a:cubicBezTo>
                    <a:cubicBezTo>
                      <a:pt x="50" y="597"/>
                      <a:pt x="26" y="580"/>
                      <a:pt x="5" y="561"/>
                    </a:cubicBezTo>
                    <a:cubicBezTo>
                      <a:pt x="2" y="559"/>
                      <a:pt x="0" y="555"/>
                      <a:pt x="0" y="551"/>
                    </a:cubicBezTo>
                    <a:cubicBezTo>
                      <a:pt x="0" y="139"/>
                      <a:pt x="0" y="139"/>
                      <a:pt x="0" y="139"/>
                    </a:cubicBezTo>
                    <a:cubicBezTo>
                      <a:pt x="0" y="135"/>
                      <a:pt x="2" y="132"/>
                      <a:pt x="5" y="129"/>
                    </a:cubicBezTo>
                    <a:cubicBezTo>
                      <a:pt x="97" y="47"/>
                      <a:pt x="235" y="0"/>
                      <a:pt x="383" y="0"/>
                    </a:cubicBezTo>
                    <a:cubicBezTo>
                      <a:pt x="533" y="0"/>
                      <a:pt x="672" y="48"/>
                      <a:pt x="765" y="132"/>
                    </a:cubicBezTo>
                    <a:cubicBezTo>
                      <a:pt x="767" y="135"/>
                      <a:pt x="769" y="138"/>
                      <a:pt x="769" y="142"/>
                    </a:cubicBezTo>
                    <a:cubicBezTo>
                      <a:pt x="769" y="548"/>
                      <a:pt x="769" y="548"/>
                      <a:pt x="769" y="548"/>
                    </a:cubicBezTo>
                    <a:cubicBezTo>
                      <a:pt x="769" y="552"/>
                      <a:pt x="767" y="556"/>
                      <a:pt x="765" y="558"/>
                    </a:cubicBezTo>
                    <a:cubicBezTo>
                      <a:pt x="745" y="576"/>
                      <a:pt x="722" y="593"/>
                      <a:pt x="697" y="608"/>
                    </a:cubicBezTo>
                    <a:cubicBezTo>
                      <a:pt x="691" y="612"/>
                      <a:pt x="682" y="610"/>
                      <a:pt x="678" y="603"/>
                    </a:cubicBezTo>
                    <a:cubicBezTo>
                      <a:pt x="674" y="597"/>
                      <a:pt x="676" y="588"/>
                      <a:pt x="683" y="584"/>
                    </a:cubicBezTo>
                    <a:cubicBezTo>
                      <a:pt x="704" y="571"/>
                      <a:pt x="724" y="557"/>
                      <a:pt x="741" y="542"/>
                    </a:cubicBezTo>
                    <a:cubicBezTo>
                      <a:pt x="741" y="149"/>
                      <a:pt x="741" y="149"/>
                      <a:pt x="741" y="149"/>
                    </a:cubicBezTo>
                    <a:cubicBezTo>
                      <a:pt x="654" y="72"/>
                      <a:pt x="524" y="28"/>
                      <a:pt x="383" y="28"/>
                    </a:cubicBezTo>
                    <a:cubicBezTo>
                      <a:pt x="244" y="28"/>
                      <a:pt x="115" y="71"/>
                      <a:pt x="28" y="146"/>
                    </a:cubicBezTo>
                    <a:cubicBezTo>
                      <a:pt x="28" y="545"/>
                      <a:pt x="28" y="545"/>
                      <a:pt x="28" y="545"/>
                    </a:cubicBezTo>
                    <a:cubicBezTo>
                      <a:pt x="47" y="560"/>
                      <a:pt x="68" y="575"/>
                      <a:pt x="90" y="588"/>
                    </a:cubicBezTo>
                    <a:cubicBezTo>
                      <a:pt x="97" y="592"/>
                      <a:pt x="99" y="601"/>
                      <a:pt x="95" y="608"/>
                    </a:cubicBezTo>
                    <a:cubicBezTo>
                      <a:pt x="93" y="612"/>
                      <a:pt x="88" y="615"/>
                      <a:pt x="83"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5" name="Freeform 319">
                <a:extLst>
                  <a:ext uri="{FF2B5EF4-FFF2-40B4-BE49-F238E27FC236}">
                    <a16:creationId xmlns:a16="http://schemas.microsoft.com/office/drawing/2014/main" id="{4959E6D1-A2EE-4315-B65D-BC161B3918A2}"/>
                  </a:ext>
                </a:extLst>
              </p:cNvPr>
              <p:cNvSpPr>
                <a:spLocks noEditPoints="1"/>
              </p:cNvSpPr>
              <p:nvPr/>
            </p:nvSpPr>
            <p:spPr bwMode="auto">
              <a:xfrm>
                <a:off x="1731960" y="4505328"/>
                <a:ext cx="679449" cy="166688"/>
              </a:xfrm>
              <a:custGeom>
                <a:avLst/>
                <a:gdLst>
                  <a:gd name="T0" fmla="*/ 596 w 610"/>
                  <a:gd name="T1" fmla="*/ 149 h 149"/>
                  <a:gd name="T2" fmla="*/ 14 w 610"/>
                  <a:gd name="T3" fmla="*/ 149 h 149"/>
                  <a:gd name="T4" fmla="*/ 3 w 610"/>
                  <a:gd name="T5" fmla="*/ 144 h 149"/>
                  <a:gd name="T6" fmla="*/ 1 w 610"/>
                  <a:gd name="T7" fmla="*/ 132 h 149"/>
                  <a:gd name="T8" fmla="*/ 27 w 610"/>
                  <a:gd name="T9" fmla="*/ 11 h 149"/>
                  <a:gd name="T10" fmla="*/ 40 w 610"/>
                  <a:gd name="T11" fmla="*/ 0 h 149"/>
                  <a:gd name="T12" fmla="*/ 169 w 610"/>
                  <a:gd name="T13" fmla="*/ 0 h 149"/>
                  <a:gd name="T14" fmla="*/ 177 w 610"/>
                  <a:gd name="T15" fmla="*/ 3 h 149"/>
                  <a:gd name="T16" fmla="*/ 310 w 610"/>
                  <a:gd name="T17" fmla="*/ 38 h 149"/>
                  <a:gd name="T18" fmla="*/ 442 w 610"/>
                  <a:gd name="T19" fmla="*/ 3 h 149"/>
                  <a:gd name="T20" fmla="*/ 450 w 610"/>
                  <a:gd name="T21" fmla="*/ 0 h 149"/>
                  <a:gd name="T22" fmla="*/ 570 w 610"/>
                  <a:gd name="T23" fmla="*/ 0 h 149"/>
                  <a:gd name="T24" fmla="*/ 583 w 610"/>
                  <a:gd name="T25" fmla="*/ 11 h 149"/>
                  <a:gd name="T26" fmla="*/ 609 w 610"/>
                  <a:gd name="T27" fmla="*/ 132 h 149"/>
                  <a:gd name="T28" fmla="*/ 606 w 610"/>
                  <a:gd name="T29" fmla="*/ 144 h 149"/>
                  <a:gd name="T30" fmla="*/ 596 w 610"/>
                  <a:gd name="T31" fmla="*/ 149 h 149"/>
                  <a:gd name="T32" fmla="*/ 32 w 610"/>
                  <a:gd name="T33" fmla="*/ 121 h 149"/>
                  <a:gd name="T34" fmla="*/ 578 w 610"/>
                  <a:gd name="T35" fmla="*/ 121 h 149"/>
                  <a:gd name="T36" fmla="*/ 558 w 610"/>
                  <a:gd name="T37" fmla="*/ 28 h 149"/>
                  <a:gd name="T38" fmla="*/ 454 w 610"/>
                  <a:gd name="T39" fmla="*/ 28 h 149"/>
                  <a:gd name="T40" fmla="*/ 310 w 610"/>
                  <a:gd name="T41" fmla="*/ 66 h 149"/>
                  <a:gd name="T42" fmla="*/ 165 w 610"/>
                  <a:gd name="T43" fmla="*/ 28 h 149"/>
                  <a:gd name="T44" fmla="*/ 52 w 610"/>
                  <a:gd name="T45" fmla="*/ 28 h 149"/>
                  <a:gd name="T46" fmla="*/ 32 w 610"/>
                  <a:gd name="T47" fmla="*/ 1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0" h="149">
                    <a:moveTo>
                      <a:pt x="596" y="149"/>
                    </a:moveTo>
                    <a:cubicBezTo>
                      <a:pt x="14" y="149"/>
                      <a:pt x="14" y="149"/>
                      <a:pt x="14" y="149"/>
                    </a:cubicBezTo>
                    <a:cubicBezTo>
                      <a:pt x="10" y="149"/>
                      <a:pt x="6" y="147"/>
                      <a:pt x="3" y="144"/>
                    </a:cubicBezTo>
                    <a:cubicBezTo>
                      <a:pt x="1" y="141"/>
                      <a:pt x="0" y="136"/>
                      <a:pt x="1" y="132"/>
                    </a:cubicBezTo>
                    <a:cubicBezTo>
                      <a:pt x="27" y="11"/>
                      <a:pt x="27" y="11"/>
                      <a:pt x="27" y="11"/>
                    </a:cubicBezTo>
                    <a:cubicBezTo>
                      <a:pt x="28" y="5"/>
                      <a:pt x="34" y="0"/>
                      <a:pt x="40" y="0"/>
                    </a:cubicBezTo>
                    <a:cubicBezTo>
                      <a:pt x="169" y="0"/>
                      <a:pt x="169" y="0"/>
                      <a:pt x="169" y="0"/>
                    </a:cubicBezTo>
                    <a:cubicBezTo>
                      <a:pt x="172" y="0"/>
                      <a:pt x="175" y="1"/>
                      <a:pt x="177" y="3"/>
                    </a:cubicBezTo>
                    <a:cubicBezTo>
                      <a:pt x="211" y="25"/>
                      <a:pt x="259" y="38"/>
                      <a:pt x="310" y="38"/>
                    </a:cubicBezTo>
                    <a:cubicBezTo>
                      <a:pt x="360" y="38"/>
                      <a:pt x="409" y="25"/>
                      <a:pt x="442" y="3"/>
                    </a:cubicBezTo>
                    <a:cubicBezTo>
                      <a:pt x="445" y="1"/>
                      <a:pt x="448" y="0"/>
                      <a:pt x="450" y="0"/>
                    </a:cubicBezTo>
                    <a:cubicBezTo>
                      <a:pt x="570" y="0"/>
                      <a:pt x="570" y="0"/>
                      <a:pt x="570" y="0"/>
                    </a:cubicBezTo>
                    <a:cubicBezTo>
                      <a:pt x="576" y="0"/>
                      <a:pt x="582" y="5"/>
                      <a:pt x="583" y="11"/>
                    </a:cubicBezTo>
                    <a:cubicBezTo>
                      <a:pt x="609" y="132"/>
                      <a:pt x="609" y="132"/>
                      <a:pt x="609" y="132"/>
                    </a:cubicBezTo>
                    <a:cubicBezTo>
                      <a:pt x="610" y="136"/>
                      <a:pt x="609" y="141"/>
                      <a:pt x="606" y="144"/>
                    </a:cubicBezTo>
                    <a:cubicBezTo>
                      <a:pt x="604" y="147"/>
                      <a:pt x="600" y="149"/>
                      <a:pt x="596" y="149"/>
                    </a:cubicBezTo>
                    <a:close/>
                    <a:moveTo>
                      <a:pt x="32" y="121"/>
                    </a:moveTo>
                    <a:cubicBezTo>
                      <a:pt x="578" y="121"/>
                      <a:pt x="578" y="121"/>
                      <a:pt x="578" y="121"/>
                    </a:cubicBezTo>
                    <a:cubicBezTo>
                      <a:pt x="558" y="28"/>
                      <a:pt x="558" y="28"/>
                      <a:pt x="558" y="28"/>
                    </a:cubicBezTo>
                    <a:cubicBezTo>
                      <a:pt x="454" y="28"/>
                      <a:pt x="454" y="28"/>
                      <a:pt x="454" y="28"/>
                    </a:cubicBezTo>
                    <a:cubicBezTo>
                      <a:pt x="417" y="52"/>
                      <a:pt x="364" y="66"/>
                      <a:pt x="310" y="66"/>
                    </a:cubicBezTo>
                    <a:cubicBezTo>
                      <a:pt x="255" y="66"/>
                      <a:pt x="203" y="52"/>
                      <a:pt x="165" y="28"/>
                    </a:cubicBezTo>
                    <a:cubicBezTo>
                      <a:pt x="52" y="28"/>
                      <a:pt x="52" y="28"/>
                      <a:pt x="52" y="28"/>
                    </a:cubicBezTo>
                    <a:lnTo>
                      <a:pt x="32"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86" name="그룹 85">
              <a:extLst>
                <a:ext uri="{FF2B5EF4-FFF2-40B4-BE49-F238E27FC236}">
                  <a16:creationId xmlns:a16="http://schemas.microsoft.com/office/drawing/2014/main" id="{1BBEBCFF-FE0F-4446-B624-F28183B1A612}"/>
                </a:ext>
              </a:extLst>
            </p:cNvPr>
            <p:cNvGrpSpPr/>
            <p:nvPr/>
          </p:nvGrpSpPr>
          <p:grpSpPr>
            <a:xfrm>
              <a:off x="3202269" y="1788659"/>
              <a:ext cx="533468" cy="511356"/>
              <a:chOff x="3159121" y="5267328"/>
              <a:chExt cx="919161" cy="881063"/>
            </a:xfrm>
            <a:solidFill>
              <a:schemeClr val="bg1"/>
            </a:solidFill>
          </p:grpSpPr>
          <p:sp>
            <p:nvSpPr>
              <p:cNvPr id="87" name="Freeform 245">
                <a:extLst>
                  <a:ext uri="{FF2B5EF4-FFF2-40B4-BE49-F238E27FC236}">
                    <a16:creationId xmlns:a16="http://schemas.microsoft.com/office/drawing/2014/main" id="{D31889D4-4798-420B-BE94-D6C15B1C37B7}"/>
                  </a:ext>
                </a:extLst>
              </p:cNvPr>
              <p:cNvSpPr>
                <a:spLocks/>
              </p:cNvSpPr>
              <p:nvPr/>
            </p:nvSpPr>
            <p:spPr bwMode="auto">
              <a:xfrm>
                <a:off x="3235320" y="5267328"/>
                <a:ext cx="230187" cy="377825"/>
              </a:xfrm>
              <a:custGeom>
                <a:avLst/>
                <a:gdLst>
                  <a:gd name="T0" fmla="*/ 14 w 207"/>
                  <a:gd name="T1" fmla="*/ 339 h 339"/>
                  <a:gd name="T2" fmla="*/ 0 w 207"/>
                  <a:gd name="T3" fmla="*/ 325 h 339"/>
                  <a:gd name="T4" fmla="*/ 0 w 207"/>
                  <a:gd name="T5" fmla="*/ 255 h 339"/>
                  <a:gd name="T6" fmla="*/ 0 w 207"/>
                  <a:gd name="T7" fmla="*/ 255 h 339"/>
                  <a:gd name="T8" fmla="*/ 34 w 207"/>
                  <a:gd name="T9" fmla="*/ 193 h 339"/>
                  <a:gd name="T10" fmla="*/ 56 w 207"/>
                  <a:gd name="T11" fmla="*/ 129 h 339"/>
                  <a:gd name="T12" fmla="*/ 56 w 207"/>
                  <a:gd name="T13" fmla="*/ 14 h 339"/>
                  <a:gd name="T14" fmla="*/ 70 w 207"/>
                  <a:gd name="T15" fmla="*/ 0 h 339"/>
                  <a:gd name="T16" fmla="*/ 137 w 207"/>
                  <a:gd name="T17" fmla="*/ 0 h 339"/>
                  <a:gd name="T18" fmla="*/ 151 w 207"/>
                  <a:gd name="T19" fmla="*/ 14 h 339"/>
                  <a:gd name="T20" fmla="*/ 151 w 207"/>
                  <a:gd name="T21" fmla="*/ 129 h 339"/>
                  <a:gd name="T22" fmla="*/ 173 w 207"/>
                  <a:gd name="T23" fmla="*/ 193 h 339"/>
                  <a:gd name="T24" fmla="*/ 207 w 207"/>
                  <a:gd name="T25" fmla="*/ 255 h 339"/>
                  <a:gd name="T26" fmla="*/ 207 w 207"/>
                  <a:gd name="T27" fmla="*/ 255 h 339"/>
                  <a:gd name="T28" fmla="*/ 207 w 207"/>
                  <a:gd name="T29" fmla="*/ 323 h 339"/>
                  <a:gd name="T30" fmla="*/ 193 w 207"/>
                  <a:gd name="T31" fmla="*/ 337 h 339"/>
                  <a:gd name="T32" fmla="*/ 179 w 207"/>
                  <a:gd name="T33" fmla="*/ 323 h 339"/>
                  <a:gd name="T34" fmla="*/ 179 w 207"/>
                  <a:gd name="T35" fmla="*/ 256 h 339"/>
                  <a:gd name="T36" fmla="*/ 153 w 207"/>
                  <a:gd name="T37" fmla="*/ 212 h 339"/>
                  <a:gd name="T38" fmla="*/ 123 w 207"/>
                  <a:gd name="T39" fmla="*/ 129 h 339"/>
                  <a:gd name="T40" fmla="*/ 123 w 207"/>
                  <a:gd name="T41" fmla="*/ 28 h 339"/>
                  <a:gd name="T42" fmla="*/ 84 w 207"/>
                  <a:gd name="T43" fmla="*/ 28 h 339"/>
                  <a:gd name="T44" fmla="*/ 84 w 207"/>
                  <a:gd name="T45" fmla="*/ 129 h 339"/>
                  <a:gd name="T46" fmla="*/ 54 w 207"/>
                  <a:gd name="T47" fmla="*/ 212 h 339"/>
                  <a:gd name="T48" fmla="*/ 28 w 207"/>
                  <a:gd name="T49" fmla="*/ 256 h 339"/>
                  <a:gd name="T50" fmla="*/ 28 w 207"/>
                  <a:gd name="T51" fmla="*/ 325 h 339"/>
                  <a:gd name="T52" fmla="*/ 14 w 207"/>
                  <a:gd name="T5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9">
                    <a:moveTo>
                      <a:pt x="14" y="339"/>
                    </a:moveTo>
                    <a:cubicBezTo>
                      <a:pt x="6" y="339"/>
                      <a:pt x="0" y="333"/>
                      <a:pt x="0" y="325"/>
                    </a:cubicBezTo>
                    <a:cubicBezTo>
                      <a:pt x="0" y="255"/>
                      <a:pt x="0" y="255"/>
                      <a:pt x="0" y="255"/>
                    </a:cubicBezTo>
                    <a:cubicBezTo>
                      <a:pt x="0" y="255"/>
                      <a:pt x="0" y="255"/>
                      <a:pt x="0" y="255"/>
                    </a:cubicBezTo>
                    <a:cubicBezTo>
                      <a:pt x="0" y="251"/>
                      <a:pt x="3" y="224"/>
                      <a:pt x="34" y="193"/>
                    </a:cubicBezTo>
                    <a:cubicBezTo>
                      <a:pt x="56" y="170"/>
                      <a:pt x="56"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0" y="170"/>
                      <a:pt x="150" y="170"/>
                      <a:pt x="173" y="193"/>
                    </a:cubicBezTo>
                    <a:cubicBezTo>
                      <a:pt x="204" y="224"/>
                      <a:pt x="207" y="251"/>
                      <a:pt x="207" y="255"/>
                    </a:cubicBezTo>
                    <a:cubicBezTo>
                      <a:pt x="207" y="255"/>
                      <a:pt x="207" y="255"/>
                      <a:pt x="207" y="255"/>
                    </a:cubicBezTo>
                    <a:cubicBezTo>
                      <a:pt x="207" y="323"/>
                      <a:pt x="207" y="323"/>
                      <a:pt x="207" y="323"/>
                    </a:cubicBezTo>
                    <a:cubicBezTo>
                      <a:pt x="207" y="331"/>
                      <a:pt x="201" y="337"/>
                      <a:pt x="193" y="337"/>
                    </a:cubicBezTo>
                    <a:cubicBezTo>
                      <a:pt x="185" y="337"/>
                      <a:pt x="179" y="331"/>
                      <a:pt x="179" y="323"/>
                    </a:cubicBezTo>
                    <a:cubicBezTo>
                      <a:pt x="179" y="256"/>
                      <a:pt x="179" y="256"/>
                      <a:pt x="179" y="256"/>
                    </a:cubicBezTo>
                    <a:cubicBezTo>
                      <a:pt x="179" y="254"/>
                      <a:pt x="175" y="235"/>
                      <a:pt x="153" y="212"/>
                    </a:cubicBezTo>
                    <a:cubicBezTo>
                      <a:pt x="123" y="183"/>
                      <a:pt x="122" y="174"/>
                      <a:pt x="123" y="129"/>
                    </a:cubicBezTo>
                    <a:cubicBezTo>
                      <a:pt x="123" y="28"/>
                      <a:pt x="123" y="28"/>
                      <a:pt x="123" y="28"/>
                    </a:cubicBezTo>
                    <a:cubicBezTo>
                      <a:pt x="84" y="28"/>
                      <a:pt x="84" y="28"/>
                      <a:pt x="84" y="28"/>
                    </a:cubicBezTo>
                    <a:cubicBezTo>
                      <a:pt x="84" y="129"/>
                      <a:pt x="84" y="129"/>
                      <a:pt x="84" y="129"/>
                    </a:cubicBezTo>
                    <a:cubicBezTo>
                      <a:pt x="84" y="174"/>
                      <a:pt x="84" y="183"/>
                      <a:pt x="54" y="212"/>
                    </a:cubicBezTo>
                    <a:cubicBezTo>
                      <a:pt x="32" y="234"/>
                      <a:pt x="28" y="253"/>
                      <a:pt x="28" y="256"/>
                    </a:cubicBezTo>
                    <a:cubicBezTo>
                      <a:pt x="28" y="325"/>
                      <a:pt x="28" y="325"/>
                      <a:pt x="28" y="325"/>
                    </a:cubicBezTo>
                    <a:cubicBezTo>
                      <a:pt x="28" y="333"/>
                      <a:pt x="22" y="339"/>
                      <a:pt x="14" y="3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8" name="Freeform 246">
                <a:extLst>
                  <a:ext uri="{FF2B5EF4-FFF2-40B4-BE49-F238E27FC236}">
                    <a16:creationId xmlns:a16="http://schemas.microsoft.com/office/drawing/2014/main" id="{0C1F7695-9949-4F5A-8FC9-6868D4DC6136}"/>
                  </a:ext>
                </a:extLst>
              </p:cNvPr>
              <p:cNvSpPr>
                <a:spLocks/>
              </p:cNvSpPr>
              <p:nvPr/>
            </p:nvSpPr>
            <p:spPr bwMode="auto">
              <a:xfrm>
                <a:off x="3503608" y="5267328"/>
                <a:ext cx="230187" cy="376238"/>
              </a:xfrm>
              <a:custGeom>
                <a:avLst/>
                <a:gdLst>
                  <a:gd name="T0" fmla="*/ 193 w 207"/>
                  <a:gd name="T1" fmla="*/ 338 h 338"/>
                  <a:gd name="T2" fmla="*/ 179 w 207"/>
                  <a:gd name="T3" fmla="*/ 324 h 338"/>
                  <a:gd name="T4" fmla="*/ 179 w 207"/>
                  <a:gd name="T5" fmla="*/ 256 h 338"/>
                  <a:gd name="T6" fmla="*/ 153 w 207"/>
                  <a:gd name="T7" fmla="*/ 212 h 338"/>
                  <a:gd name="T8" fmla="*/ 123 w 207"/>
                  <a:gd name="T9" fmla="*/ 129 h 338"/>
                  <a:gd name="T10" fmla="*/ 123 w 207"/>
                  <a:gd name="T11" fmla="*/ 28 h 338"/>
                  <a:gd name="T12" fmla="*/ 84 w 207"/>
                  <a:gd name="T13" fmla="*/ 28 h 338"/>
                  <a:gd name="T14" fmla="*/ 84 w 207"/>
                  <a:gd name="T15" fmla="*/ 129 h 338"/>
                  <a:gd name="T16" fmla="*/ 54 w 207"/>
                  <a:gd name="T17" fmla="*/ 212 h 338"/>
                  <a:gd name="T18" fmla="*/ 28 w 207"/>
                  <a:gd name="T19" fmla="*/ 256 h 338"/>
                  <a:gd name="T20" fmla="*/ 28 w 207"/>
                  <a:gd name="T21" fmla="*/ 324 h 338"/>
                  <a:gd name="T22" fmla="*/ 14 w 207"/>
                  <a:gd name="T23" fmla="*/ 338 h 338"/>
                  <a:gd name="T24" fmla="*/ 0 w 207"/>
                  <a:gd name="T25" fmla="*/ 324 h 338"/>
                  <a:gd name="T26" fmla="*/ 0 w 207"/>
                  <a:gd name="T27" fmla="*/ 255 h 338"/>
                  <a:gd name="T28" fmla="*/ 0 w 207"/>
                  <a:gd name="T29" fmla="*/ 255 h 338"/>
                  <a:gd name="T30" fmla="*/ 34 w 207"/>
                  <a:gd name="T31" fmla="*/ 193 h 338"/>
                  <a:gd name="T32" fmla="*/ 56 w 207"/>
                  <a:gd name="T33" fmla="*/ 129 h 338"/>
                  <a:gd name="T34" fmla="*/ 56 w 207"/>
                  <a:gd name="T35" fmla="*/ 14 h 338"/>
                  <a:gd name="T36" fmla="*/ 70 w 207"/>
                  <a:gd name="T37" fmla="*/ 0 h 338"/>
                  <a:gd name="T38" fmla="*/ 137 w 207"/>
                  <a:gd name="T39" fmla="*/ 0 h 338"/>
                  <a:gd name="T40" fmla="*/ 151 w 207"/>
                  <a:gd name="T41" fmla="*/ 14 h 338"/>
                  <a:gd name="T42" fmla="*/ 151 w 207"/>
                  <a:gd name="T43" fmla="*/ 129 h 338"/>
                  <a:gd name="T44" fmla="*/ 173 w 207"/>
                  <a:gd name="T45" fmla="*/ 193 h 338"/>
                  <a:gd name="T46" fmla="*/ 207 w 207"/>
                  <a:gd name="T47" fmla="*/ 255 h 338"/>
                  <a:gd name="T48" fmla="*/ 207 w 207"/>
                  <a:gd name="T49" fmla="*/ 255 h 338"/>
                  <a:gd name="T50" fmla="*/ 207 w 207"/>
                  <a:gd name="T51" fmla="*/ 324 h 338"/>
                  <a:gd name="T52" fmla="*/ 193 w 207"/>
                  <a:gd name="T53"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8">
                    <a:moveTo>
                      <a:pt x="193" y="338"/>
                    </a:moveTo>
                    <a:cubicBezTo>
                      <a:pt x="185" y="338"/>
                      <a:pt x="179" y="332"/>
                      <a:pt x="179" y="324"/>
                    </a:cubicBezTo>
                    <a:cubicBezTo>
                      <a:pt x="179" y="256"/>
                      <a:pt x="179" y="256"/>
                      <a:pt x="179" y="256"/>
                    </a:cubicBezTo>
                    <a:cubicBezTo>
                      <a:pt x="179" y="254"/>
                      <a:pt x="175" y="235"/>
                      <a:pt x="153" y="212"/>
                    </a:cubicBezTo>
                    <a:cubicBezTo>
                      <a:pt x="123" y="183"/>
                      <a:pt x="123" y="174"/>
                      <a:pt x="123" y="129"/>
                    </a:cubicBezTo>
                    <a:cubicBezTo>
                      <a:pt x="123" y="28"/>
                      <a:pt x="123" y="28"/>
                      <a:pt x="123" y="28"/>
                    </a:cubicBezTo>
                    <a:cubicBezTo>
                      <a:pt x="84" y="28"/>
                      <a:pt x="84" y="28"/>
                      <a:pt x="84" y="28"/>
                    </a:cubicBezTo>
                    <a:cubicBezTo>
                      <a:pt x="84" y="129"/>
                      <a:pt x="84" y="129"/>
                      <a:pt x="84" y="129"/>
                    </a:cubicBezTo>
                    <a:cubicBezTo>
                      <a:pt x="84" y="174"/>
                      <a:pt x="84" y="183"/>
                      <a:pt x="54" y="212"/>
                    </a:cubicBezTo>
                    <a:cubicBezTo>
                      <a:pt x="32" y="234"/>
                      <a:pt x="28" y="253"/>
                      <a:pt x="28" y="256"/>
                    </a:cubicBezTo>
                    <a:cubicBezTo>
                      <a:pt x="28" y="324"/>
                      <a:pt x="28" y="324"/>
                      <a:pt x="28" y="324"/>
                    </a:cubicBezTo>
                    <a:cubicBezTo>
                      <a:pt x="28" y="332"/>
                      <a:pt x="22" y="338"/>
                      <a:pt x="14" y="338"/>
                    </a:cubicBezTo>
                    <a:cubicBezTo>
                      <a:pt x="6" y="338"/>
                      <a:pt x="0" y="332"/>
                      <a:pt x="0" y="324"/>
                    </a:cubicBezTo>
                    <a:cubicBezTo>
                      <a:pt x="0" y="255"/>
                      <a:pt x="0" y="255"/>
                      <a:pt x="0" y="255"/>
                    </a:cubicBezTo>
                    <a:cubicBezTo>
                      <a:pt x="0" y="255"/>
                      <a:pt x="0" y="255"/>
                      <a:pt x="0" y="255"/>
                    </a:cubicBezTo>
                    <a:cubicBezTo>
                      <a:pt x="0" y="251"/>
                      <a:pt x="3" y="224"/>
                      <a:pt x="34" y="193"/>
                    </a:cubicBezTo>
                    <a:cubicBezTo>
                      <a:pt x="56" y="170"/>
                      <a:pt x="56"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1" y="170"/>
                      <a:pt x="151" y="170"/>
                      <a:pt x="173" y="193"/>
                    </a:cubicBezTo>
                    <a:cubicBezTo>
                      <a:pt x="204" y="224"/>
                      <a:pt x="207" y="251"/>
                      <a:pt x="207" y="255"/>
                    </a:cubicBezTo>
                    <a:cubicBezTo>
                      <a:pt x="207" y="255"/>
                      <a:pt x="207" y="255"/>
                      <a:pt x="207" y="255"/>
                    </a:cubicBezTo>
                    <a:cubicBezTo>
                      <a:pt x="207" y="324"/>
                      <a:pt x="207" y="324"/>
                      <a:pt x="207" y="324"/>
                    </a:cubicBezTo>
                    <a:cubicBezTo>
                      <a:pt x="207" y="332"/>
                      <a:pt x="201" y="338"/>
                      <a:pt x="193"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9" name="Freeform 247">
                <a:extLst>
                  <a:ext uri="{FF2B5EF4-FFF2-40B4-BE49-F238E27FC236}">
                    <a16:creationId xmlns:a16="http://schemas.microsoft.com/office/drawing/2014/main" id="{34BDF839-2DD2-4154-AC33-62FF94F4B253}"/>
                  </a:ext>
                </a:extLst>
              </p:cNvPr>
              <p:cNvSpPr>
                <a:spLocks/>
              </p:cNvSpPr>
              <p:nvPr/>
            </p:nvSpPr>
            <p:spPr bwMode="auto">
              <a:xfrm>
                <a:off x="3771895" y="5267328"/>
                <a:ext cx="230187" cy="377825"/>
              </a:xfrm>
              <a:custGeom>
                <a:avLst/>
                <a:gdLst>
                  <a:gd name="T0" fmla="*/ 193 w 207"/>
                  <a:gd name="T1" fmla="*/ 339 h 339"/>
                  <a:gd name="T2" fmla="*/ 179 w 207"/>
                  <a:gd name="T3" fmla="*/ 325 h 339"/>
                  <a:gd name="T4" fmla="*/ 179 w 207"/>
                  <a:gd name="T5" fmla="*/ 256 h 339"/>
                  <a:gd name="T6" fmla="*/ 153 w 207"/>
                  <a:gd name="T7" fmla="*/ 212 h 339"/>
                  <a:gd name="T8" fmla="*/ 123 w 207"/>
                  <a:gd name="T9" fmla="*/ 129 h 339"/>
                  <a:gd name="T10" fmla="*/ 123 w 207"/>
                  <a:gd name="T11" fmla="*/ 28 h 339"/>
                  <a:gd name="T12" fmla="*/ 84 w 207"/>
                  <a:gd name="T13" fmla="*/ 28 h 339"/>
                  <a:gd name="T14" fmla="*/ 84 w 207"/>
                  <a:gd name="T15" fmla="*/ 129 h 339"/>
                  <a:gd name="T16" fmla="*/ 54 w 207"/>
                  <a:gd name="T17" fmla="*/ 212 h 339"/>
                  <a:gd name="T18" fmla="*/ 28 w 207"/>
                  <a:gd name="T19" fmla="*/ 256 h 339"/>
                  <a:gd name="T20" fmla="*/ 28 w 207"/>
                  <a:gd name="T21" fmla="*/ 325 h 339"/>
                  <a:gd name="T22" fmla="*/ 14 w 207"/>
                  <a:gd name="T23" fmla="*/ 339 h 339"/>
                  <a:gd name="T24" fmla="*/ 0 w 207"/>
                  <a:gd name="T25" fmla="*/ 325 h 339"/>
                  <a:gd name="T26" fmla="*/ 0 w 207"/>
                  <a:gd name="T27" fmla="*/ 255 h 339"/>
                  <a:gd name="T28" fmla="*/ 0 w 207"/>
                  <a:gd name="T29" fmla="*/ 255 h 339"/>
                  <a:gd name="T30" fmla="*/ 34 w 207"/>
                  <a:gd name="T31" fmla="*/ 193 h 339"/>
                  <a:gd name="T32" fmla="*/ 56 w 207"/>
                  <a:gd name="T33" fmla="*/ 129 h 339"/>
                  <a:gd name="T34" fmla="*/ 56 w 207"/>
                  <a:gd name="T35" fmla="*/ 14 h 339"/>
                  <a:gd name="T36" fmla="*/ 70 w 207"/>
                  <a:gd name="T37" fmla="*/ 0 h 339"/>
                  <a:gd name="T38" fmla="*/ 137 w 207"/>
                  <a:gd name="T39" fmla="*/ 0 h 339"/>
                  <a:gd name="T40" fmla="*/ 151 w 207"/>
                  <a:gd name="T41" fmla="*/ 14 h 339"/>
                  <a:gd name="T42" fmla="*/ 151 w 207"/>
                  <a:gd name="T43" fmla="*/ 129 h 339"/>
                  <a:gd name="T44" fmla="*/ 173 w 207"/>
                  <a:gd name="T45" fmla="*/ 193 h 339"/>
                  <a:gd name="T46" fmla="*/ 207 w 207"/>
                  <a:gd name="T47" fmla="*/ 255 h 339"/>
                  <a:gd name="T48" fmla="*/ 207 w 207"/>
                  <a:gd name="T49" fmla="*/ 255 h 339"/>
                  <a:gd name="T50" fmla="*/ 207 w 207"/>
                  <a:gd name="T51" fmla="*/ 325 h 339"/>
                  <a:gd name="T52" fmla="*/ 193 w 207"/>
                  <a:gd name="T5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339">
                    <a:moveTo>
                      <a:pt x="193" y="339"/>
                    </a:moveTo>
                    <a:cubicBezTo>
                      <a:pt x="185" y="339"/>
                      <a:pt x="179" y="333"/>
                      <a:pt x="179" y="325"/>
                    </a:cubicBezTo>
                    <a:cubicBezTo>
                      <a:pt x="179" y="256"/>
                      <a:pt x="179" y="256"/>
                      <a:pt x="179" y="256"/>
                    </a:cubicBezTo>
                    <a:cubicBezTo>
                      <a:pt x="179" y="254"/>
                      <a:pt x="176" y="235"/>
                      <a:pt x="153" y="212"/>
                    </a:cubicBezTo>
                    <a:cubicBezTo>
                      <a:pt x="123" y="183"/>
                      <a:pt x="123" y="174"/>
                      <a:pt x="123" y="129"/>
                    </a:cubicBezTo>
                    <a:cubicBezTo>
                      <a:pt x="123" y="28"/>
                      <a:pt x="123" y="28"/>
                      <a:pt x="123" y="28"/>
                    </a:cubicBezTo>
                    <a:cubicBezTo>
                      <a:pt x="84" y="28"/>
                      <a:pt x="84" y="28"/>
                      <a:pt x="84" y="28"/>
                    </a:cubicBezTo>
                    <a:cubicBezTo>
                      <a:pt x="84" y="129"/>
                      <a:pt x="84" y="129"/>
                      <a:pt x="84" y="129"/>
                    </a:cubicBezTo>
                    <a:cubicBezTo>
                      <a:pt x="85" y="174"/>
                      <a:pt x="84" y="183"/>
                      <a:pt x="54" y="212"/>
                    </a:cubicBezTo>
                    <a:cubicBezTo>
                      <a:pt x="32" y="234"/>
                      <a:pt x="29" y="253"/>
                      <a:pt x="28" y="256"/>
                    </a:cubicBezTo>
                    <a:cubicBezTo>
                      <a:pt x="28" y="325"/>
                      <a:pt x="28" y="325"/>
                      <a:pt x="28" y="325"/>
                    </a:cubicBezTo>
                    <a:cubicBezTo>
                      <a:pt x="28" y="333"/>
                      <a:pt x="22" y="339"/>
                      <a:pt x="14" y="339"/>
                    </a:cubicBezTo>
                    <a:cubicBezTo>
                      <a:pt x="6" y="339"/>
                      <a:pt x="0" y="333"/>
                      <a:pt x="0" y="325"/>
                    </a:cubicBezTo>
                    <a:cubicBezTo>
                      <a:pt x="0" y="255"/>
                      <a:pt x="0" y="255"/>
                      <a:pt x="0" y="255"/>
                    </a:cubicBezTo>
                    <a:cubicBezTo>
                      <a:pt x="0" y="255"/>
                      <a:pt x="0" y="255"/>
                      <a:pt x="0" y="255"/>
                    </a:cubicBezTo>
                    <a:cubicBezTo>
                      <a:pt x="0" y="251"/>
                      <a:pt x="3" y="224"/>
                      <a:pt x="34" y="193"/>
                    </a:cubicBezTo>
                    <a:cubicBezTo>
                      <a:pt x="57" y="170"/>
                      <a:pt x="57" y="170"/>
                      <a:pt x="56" y="129"/>
                    </a:cubicBezTo>
                    <a:cubicBezTo>
                      <a:pt x="56" y="14"/>
                      <a:pt x="56" y="14"/>
                      <a:pt x="56" y="14"/>
                    </a:cubicBezTo>
                    <a:cubicBezTo>
                      <a:pt x="56" y="6"/>
                      <a:pt x="63" y="0"/>
                      <a:pt x="70" y="0"/>
                    </a:cubicBezTo>
                    <a:cubicBezTo>
                      <a:pt x="137" y="0"/>
                      <a:pt x="137" y="0"/>
                      <a:pt x="137" y="0"/>
                    </a:cubicBezTo>
                    <a:cubicBezTo>
                      <a:pt x="144" y="0"/>
                      <a:pt x="151" y="6"/>
                      <a:pt x="151" y="14"/>
                    </a:cubicBezTo>
                    <a:cubicBezTo>
                      <a:pt x="151" y="129"/>
                      <a:pt x="151" y="129"/>
                      <a:pt x="151" y="129"/>
                    </a:cubicBezTo>
                    <a:cubicBezTo>
                      <a:pt x="151" y="170"/>
                      <a:pt x="151" y="170"/>
                      <a:pt x="173" y="193"/>
                    </a:cubicBezTo>
                    <a:cubicBezTo>
                      <a:pt x="204" y="224"/>
                      <a:pt x="207" y="251"/>
                      <a:pt x="207" y="255"/>
                    </a:cubicBezTo>
                    <a:cubicBezTo>
                      <a:pt x="207" y="255"/>
                      <a:pt x="207" y="255"/>
                      <a:pt x="207" y="255"/>
                    </a:cubicBezTo>
                    <a:cubicBezTo>
                      <a:pt x="207" y="325"/>
                      <a:pt x="207" y="325"/>
                      <a:pt x="207" y="325"/>
                    </a:cubicBezTo>
                    <a:cubicBezTo>
                      <a:pt x="207" y="333"/>
                      <a:pt x="201" y="339"/>
                      <a:pt x="193" y="3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0" name="Freeform 320">
                <a:extLst>
                  <a:ext uri="{FF2B5EF4-FFF2-40B4-BE49-F238E27FC236}">
                    <a16:creationId xmlns:a16="http://schemas.microsoft.com/office/drawing/2014/main" id="{99E3632A-8BA7-4075-ABEF-E921EBB0C4A1}"/>
                  </a:ext>
                </a:extLst>
              </p:cNvPr>
              <p:cNvSpPr>
                <a:spLocks noEditPoints="1"/>
              </p:cNvSpPr>
              <p:nvPr/>
            </p:nvSpPr>
            <p:spPr bwMode="auto">
              <a:xfrm>
                <a:off x="3159121" y="5651503"/>
                <a:ext cx="919161" cy="185738"/>
              </a:xfrm>
              <a:custGeom>
                <a:avLst/>
                <a:gdLst>
                  <a:gd name="T0" fmla="*/ 811 w 825"/>
                  <a:gd name="T1" fmla="*/ 168 h 168"/>
                  <a:gd name="T2" fmla="*/ 14 w 825"/>
                  <a:gd name="T3" fmla="*/ 168 h 168"/>
                  <a:gd name="T4" fmla="*/ 0 w 825"/>
                  <a:gd name="T5" fmla="*/ 154 h 168"/>
                  <a:gd name="T6" fmla="*/ 0 w 825"/>
                  <a:gd name="T7" fmla="*/ 14 h 168"/>
                  <a:gd name="T8" fmla="*/ 14 w 825"/>
                  <a:gd name="T9" fmla="*/ 0 h 168"/>
                  <a:gd name="T10" fmla="*/ 811 w 825"/>
                  <a:gd name="T11" fmla="*/ 0 h 168"/>
                  <a:gd name="T12" fmla="*/ 825 w 825"/>
                  <a:gd name="T13" fmla="*/ 14 h 168"/>
                  <a:gd name="T14" fmla="*/ 825 w 825"/>
                  <a:gd name="T15" fmla="*/ 154 h 168"/>
                  <a:gd name="T16" fmla="*/ 811 w 825"/>
                  <a:gd name="T17" fmla="*/ 168 h 168"/>
                  <a:gd name="T18" fmla="*/ 28 w 825"/>
                  <a:gd name="T19" fmla="*/ 140 h 168"/>
                  <a:gd name="T20" fmla="*/ 797 w 825"/>
                  <a:gd name="T21" fmla="*/ 140 h 168"/>
                  <a:gd name="T22" fmla="*/ 797 w 825"/>
                  <a:gd name="T23" fmla="*/ 28 h 168"/>
                  <a:gd name="T24" fmla="*/ 28 w 825"/>
                  <a:gd name="T25" fmla="*/ 28 h 168"/>
                  <a:gd name="T26" fmla="*/ 28 w 825"/>
                  <a:gd name="T27" fmla="*/ 1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8">
                    <a:moveTo>
                      <a:pt x="811" y="168"/>
                    </a:moveTo>
                    <a:cubicBezTo>
                      <a:pt x="14" y="168"/>
                      <a:pt x="14" y="168"/>
                      <a:pt x="14" y="168"/>
                    </a:cubicBezTo>
                    <a:cubicBezTo>
                      <a:pt x="6" y="168"/>
                      <a:pt x="0" y="161"/>
                      <a:pt x="0" y="154"/>
                    </a:cubicBezTo>
                    <a:cubicBezTo>
                      <a:pt x="0" y="14"/>
                      <a:pt x="0" y="14"/>
                      <a:pt x="0" y="14"/>
                    </a:cubicBezTo>
                    <a:cubicBezTo>
                      <a:pt x="0" y="7"/>
                      <a:pt x="6" y="0"/>
                      <a:pt x="14" y="0"/>
                    </a:cubicBezTo>
                    <a:cubicBezTo>
                      <a:pt x="811" y="0"/>
                      <a:pt x="811" y="0"/>
                      <a:pt x="811" y="0"/>
                    </a:cubicBezTo>
                    <a:cubicBezTo>
                      <a:pt x="819" y="0"/>
                      <a:pt x="825" y="7"/>
                      <a:pt x="825" y="14"/>
                    </a:cubicBezTo>
                    <a:cubicBezTo>
                      <a:pt x="825" y="154"/>
                      <a:pt x="825" y="154"/>
                      <a:pt x="825" y="154"/>
                    </a:cubicBezTo>
                    <a:cubicBezTo>
                      <a:pt x="825" y="161"/>
                      <a:pt x="819" y="168"/>
                      <a:pt x="811" y="168"/>
                    </a:cubicBezTo>
                    <a:close/>
                    <a:moveTo>
                      <a:pt x="28" y="140"/>
                    </a:moveTo>
                    <a:cubicBezTo>
                      <a:pt x="797" y="140"/>
                      <a:pt x="797" y="140"/>
                      <a:pt x="797" y="140"/>
                    </a:cubicBezTo>
                    <a:cubicBezTo>
                      <a:pt x="797" y="28"/>
                      <a:pt x="797" y="28"/>
                      <a:pt x="797" y="28"/>
                    </a:cubicBezTo>
                    <a:cubicBezTo>
                      <a:pt x="28" y="28"/>
                      <a:pt x="28" y="28"/>
                      <a:pt x="28" y="28"/>
                    </a:cubicBezTo>
                    <a:lnTo>
                      <a:pt x="2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1" name="Freeform 321">
                <a:extLst>
                  <a:ext uri="{FF2B5EF4-FFF2-40B4-BE49-F238E27FC236}">
                    <a16:creationId xmlns:a16="http://schemas.microsoft.com/office/drawing/2014/main" id="{B20C7D88-59A3-4F30-9C86-4FECE3F7C33D}"/>
                  </a:ext>
                </a:extLst>
              </p:cNvPr>
              <p:cNvSpPr>
                <a:spLocks noEditPoints="1"/>
              </p:cNvSpPr>
              <p:nvPr/>
            </p:nvSpPr>
            <p:spPr bwMode="auto">
              <a:xfrm>
                <a:off x="3159121" y="5807078"/>
                <a:ext cx="919161" cy="185738"/>
              </a:xfrm>
              <a:custGeom>
                <a:avLst/>
                <a:gdLst>
                  <a:gd name="T0" fmla="*/ 811 w 825"/>
                  <a:gd name="T1" fmla="*/ 167 h 167"/>
                  <a:gd name="T2" fmla="*/ 14 w 825"/>
                  <a:gd name="T3" fmla="*/ 167 h 167"/>
                  <a:gd name="T4" fmla="*/ 0 w 825"/>
                  <a:gd name="T5" fmla="*/ 153 h 167"/>
                  <a:gd name="T6" fmla="*/ 0 w 825"/>
                  <a:gd name="T7" fmla="*/ 14 h 167"/>
                  <a:gd name="T8" fmla="*/ 14 w 825"/>
                  <a:gd name="T9" fmla="*/ 0 h 167"/>
                  <a:gd name="T10" fmla="*/ 811 w 825"/>
                  <a:gd name="T11" fmla="*/ 0 h 167"/>
                  <a:gd name="T12" fmla="*/ 825 w 825"/>
                  <a:gd name="T13" fmla="*/ 14 h 167"/>
                  <a:gd name="T14" fmla="*/ 825 w 825"/>
                  <a:gd name="T15" fmla="*/ 153 h 167"/>
                  <a:gd name="T16" fmla="*/ 811 w 825"/>
                  <a:gd name="T17" fmla="*/ 167 h 167"/>
                  <a:gd name="T18" fmla="*/ 28 w 825"/>
                  <a:gd name="T19" fmla="*/ 139 h 167"/>
                  <a:gd name="T20" fmla="*/ 797 w 825"/>
                  <a:gd name="T21" fmla="*/ 139 h 167"/>
                  <a:gd name="T22" fmla="*/ 797 w 825"/>
                  <a:gd name="T23" fmla="*/ 28 h 167"/>
                  <a:gd name="T24" fmla="*/ 28 w 825"/>
                  <a:gd name="T25" fmla="*/ 28 h 167"/>
                  <a:gd name="T26" fmla="*/ 28 w 825"/>
                  <a:gd name="T27" fmla="*/ 1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7">
                    <a:moveTo>
                      <a:pt x="811" y="167"/>
                    </a:moveTo>
                    <a:cubicBezTo>
                      <a:pt x="14" y="167"/>
                      <a:pt x="14" y="167"/>
                      <a:pt x="14" y="167"/>
                    </a:cubicBezTo>
                    <a:cubicBezTo>
                      <a:pt x="6" y="167"/>
                      <a:pt x="0" y="161"/>
                      <a:pt x="0" y="153"/>
                    </a:cubicBezTo>
                    <a:cubicBezTo>
                      <a:pt x="0" y="14"/>
                      <a:pt x="0" y="14"/>
                      <a:pt x="0" y="14"/>
                    </a:cubicBezTo>
                    <a:cubicBezTo>
                      <a:pt x="0" y="6"/>
                      <a:pt x="6" y="0"/>
                      <a:pt x="14" y="0"/>
                    </a:cubicBezTo>
                    <a:cubicBezTo>
                      <a:pt x="811" y="0"/>
                      <a:pt x="811" y="0"/>
                      <a:pt x="811" y="0"/>
                    </a:cubicBezTo>
                    <a:cubicBezTo>
                      <a:pt x="819" y="0"/>
                      <a:pt x="825" y="6"/>
                      <a:pt x="825" y="14"/>
                    </a:cubicBezTo>
                    <a:cubicBezTo>
                      <a:pt x="825" y="153"/>
                      <a:pt x="825" y="153"/>
                      <a:pt x="825" y="153"/>
                    </a:cubicBezTo>
                    <a:cubicBezTo>
                      <a:pt x="825" y="161"/>
                      <a:pt x="819" y="167"/>
                      <a:pt x="811" y="167"/>
                    </a:cubicBezTo>
                    <a:close/>
                    <a:moveTo>
                      <a:pt x="28" y="139"/>
                    </a:moveTo>
                    <a:cubicBezTo>
                      <a:pt x="797" y="139"/>
                      <a:pt x="797" y="139"/>
                      <a:pt x="797" y="139"/>
                    </a:cubicBezTo>
                    <a:cubicBezTo>
                      <a:pt x="797" y="28"/>
                      <a:pt x="797" y="28"/>
                      <a:pt x="797" y="28"/>
                    </a:cubicBezTo>
                    <a:cubicBezTo>
                      <a:pt x="28" y="28"/>
                      <a:pt x="28" y="28"/>
                      <a:pt x="28" y="28"/>
                    </a:cubicBezTo>
                    <a:lnTo>
                      <a:pt x="28"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2" name="Freeform 322">
                <a:extLst>
                  <a:ext uri="{FF2B5EF4-FFF2-40B4-BE49-F238E27FC236}">
                    <a16:creationId xmlns:a16="http://schemas.microsoft.com/office/drawing/2014/main" id="{D1EA70C2-0B00-4DFD-B2DF-7C066E151A20}"/>
                  </a:ext>
                </a:extLst>
              </p:cNvPr>
              <p:cNvSpPr>
                <a:spLocks noEditPoints="1"/>
              </p:cNvSpPr>
              <p:nvPr/>
            </p:nvSpPr>
            <p:spPr bwMode="auto">
              <a:xfrm>
                <a:off x="3159121" y="5961066"/>
                <a:ext cx="919161" cy="187325"/>
              </a:xfrm>
              <a:custGeom>
                <a:avLst/>
                <a:gdLst>
                  <a:gd name="T0" fmla="*/ 811 w 825"/>
                  <a:gd name="T1" fmla="*/ 167 h 167"/>
                  <a:gd name="T2" fmla="*/ 14 w 825"/>
                  <a:gd name="T3" fmla="*/ 167 h 167"/>
                  <a:gd name="T4" fmla="*/ 0 w 825"/>
                  <a:gd name="T5" fmla="*/ 153 h 167"/>
                  <a:gd name="T6" fmla="*/ 0 w 825"/>
                  <a:gd name="T7" fmla="*/ 14 h 167"/>
                  <a:gd name="T8" fmla="*/ 14 w 825"/>
                  <a:gd name="T9" fmla="*/ 0 h 167"/>
                  <a:gd name="T10" fmla="*/ 811 w 825"/>
                  <a:gd name="T11" fmla="*/ 0 h 167"/>
                  <a:gd name="T12" fmla="*/ 825 w 825"/>
                  <a:gd name="T13" fmla="*/ 14 h 167"/>
                  <a:gd name="T14" fmla="*/ 825 w 825"/>
                  <a:gd name="T15" fmla="*/ 153 h 167"/>
                  <a:gd name="T16" fmla="*/ 811 w 825"/>
                  <a:gd name="T17" fmla="*/ 167 h 167"/>
                  <a:gd name="T18" fmla="*/ 28 w 825"/>
                  <a:gd name="T19" fmla="*/ 139 h 167"/>
                  <a:gd name="T20" fmla="*/ 797 w 825"/>
                  <a:gd name="T21" fmla="*/ 139 h 167"/>
                  <a:gd name="T22" fmla="*/ 797 w 825"/>
                  <a:gd name="T23" fmla="*/ 28 h 167"/>
                  <a:gd name="T24" fmla="*/ 28 w 825"/>
                  <a:gd name="T25" fmla="*/ 28 h 167"/>
                  <a:gd name="T26" fmla="*/ 28 w 825"/>
                  <a:gd name="T27" fmla="*/ 13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5" h="167">
                    <a:moveTo>
                      <a:pt x="811" y="167"/>
                    </a:moveTo>
                    <a:cubicBezTo>
                      <a:pt x="14" y="167"/>
                      <a:pt x="14" y="167"/>
                      <a:pt x="14" y="167"/>
                    </a:cubicBezTo>
                    <a:cubicBezTo>
                      <a:pt x="6" y="167"/>
                      <a:pt x="0" y="161"/>
                      <a:pt x="0" y="153"/>
                    </a:cubicBezTo>
                    <a:cubicBezTo>
                      <a:pt x="0" y="14"/>
                      <a:pt x="0" y="14"/>
                      <a:pt x="0" y="14"/>
                    </a:cubicBezTo>
                    <a:cubicBezTo>
                      <a:pt x="0" y="6"/>
                      <a:pt x="6" y="0"/>
                      <a:pt x="14" y="0"/>
                    </a:cubicBezTo>
                    <a:cubicBezTo>
                      <a:pt x="811" y="0"/>
                      <a:pt x="811" y="0"/>
                      <a:pt x="811" y="0"/>
                    </a:cubicBezTo>
                    <a:cubicBezTo>
                      <a:pt x="819" y="0"/>
                      <a:pt x="825" y="6"/>
                      <a:pt x="825" y="14"/>
                    </a:cubicBezTo>
                    <a:cubicBezTo>
                      <a:pt x="825" y="153"/>
                      <a:pt x="825" y="153"/>
                      <a:pt x="825" y="153"/>
                    </a:cubicBezTo>
                    <a:cubicBezTo>
                      <a:pt x="825" y="161"/>
                      <a:pt x="819" y="167"/>
                      <a:pt x="811" y="167"/>
                    </a:cubicBezTo>
                    <a:close/>
                    <a:moveTo>
                      <a:pt x="28" y="139"/>
                    </a:moveTo>
                    <a:cubicBezTo>
                      <a:pt x="797" y="139"/>
                      <a:pt x="797" y="139"/>
                      <a:pt x="797" y="139"/>
                    </a:cubicBezTo>
                    <a:cubicBezTo>
                      <a:pt x="797" y="28"/>
                      <a:pt x="797" y="28"/>
                      <a:pt x="797" y="28"/>
                    </a:cubicBezTo>
                    <a:cubicBezTo>
                      <a:pt x="28" y="28"/>
                      <a:pt x="28" y="28"/>
                      <a:pt x="28" y="28"/>
                    </a:cubicBezTo>
                    <a:lnTo>
                      <a:pt x="28"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3" name="Oval 323">
                <a:extLst>
                  <a:ext uri="{FF2B5EF4-FFF2-40B4-BE49-F238E27FC236}">
                    <a16:creationId xmlns:a16="http://schemas.microsoft.com/office/drawing/2014/main" id="{DA803310-DEAF-46E0-8C85-C55EBA152AE8}"/>
                  </a:ext>
                </a:extLst>
              </p:cNvPr>
              <p:cNvSpPr>
                <a:spLocks noChangeArrowheads="1"/>
              </p:cNvSpPr>
              <p:nvPr/>
            </p:nvSpPr>
            <p:spPr bwMode="auto">
              <a:xfrm>
                <a:off x="3233733" y="5726116"/>
                <a:ext cx="34925"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4" name="Oval 324">
                <a:extLst>
                  <a:ext uri="{FF2B5EF4-FFF2-40B4-BE49-F238E27FC236}">
                    <a16:creationId xmlns:a16="http://schemas.microsoft.com/office/drawing/2014/main" id="{12EEDFED-D94C-42CE-865C-941BCE851503}"/>
                  </a:ext>
                </a:extLst>
              </p:cNvPr>
              <p:cNvSpPr>
                <a:spLocks noChangeArrowheads="1"/>
              </p:cNvSpPr>
              <p:nvPr/>
            </p:nvSpPr>
            <p:spPr bwMode="auto">
              <a:xfrm>
                <a:off x="3967157" y="5726116"/>
                <a:ext cx="34925"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5" name="Oval 325">
                <a:extLst>
                  <a:ext uri="{FF2B5EF4-FFF2-40B4-BE49-F238E27FC236}">
                    <a16:creationId xmlns:a16="http://schemas.microsoft.com/office/drawing/2014/main" id="{EE88CDC6-E787-4178-87F6-AD76B4C400A6}"/>
                  </a:ext>
                </a:extLst>
              </p:cNvPr>
              <p:cNvSpPr>
                <a:spLocks noChangeArrowheads="1"/>
              </p:cNvSpPr>
              <p:nvPr/>
            </p:nvSpPr>
            <p:spPr bwMode="auto">
              <a:xfrm>
                <a:off x="3233733" y="5876928"/>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6" name="Oval 326">
                <a:extLst>
                  <a:ext uri="{FF2B5EF4-FFF2-40B4-BE49-F238E27FC236}">
                    <a16:creationId xmlns:a16="http://schemas.microsoft.com/office/drawing/2014/main" id="{7F862464-03A1-45DF-B8E6-D3A25F557448}"/>
                  </a:ext>
                </a:extLst>
              </p:cNvPr>
              <p:cNvSpPr>
                <a:spLocks noChangeArrowheads="1"/>
              </p:cNvSpPr>
              <p:nvPr/>
            </p:nvSpPr>
            <p:spPr bwMode="auto">
              <a:xfrm>
                <a:off x="3967157" y="5876928"/>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7" name="Oval 327">
                <a:extLst>
                  <a:ext uri="{FF2B5EF4-FFF2-40B4-BE49-F238E27FC236}">
                    <a16:creationId xmlns:a16="http://schemas.microsoft.com/office/drawing/2014/main" id="{EB68C4A5-7F8E-4A91-B39A-78514C481E1C}"/>
                  </a:ext>
                </a:extLst>
              </p:cNvPr>
              <p:cNvSpPr>
                <a:spLocks noChangeArrowheads="1"/>
              </p:cNvSpPr>
              <p:nvPr/>
            </p:nvSpPr>
            <p:spPr bwMode="auto">
              <a:xfrm>
                <a:off x="3233733" y="6027741"/>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8" name="Oval 328">
                <a:extLst>
                  <a:ext uri="{FF2B5EF4-FFF2-40B4-BE49-F238E27FC236}">
                    <a16:creationId xmlns:a16="http://schemas.microsoft.com/office/drawing/2014/main" id="{DC5185E7-809B-4596-A8E9-21C5BD83DDE0}"/>
                  </a:ext>
                </a:extLst>
              </p:cNvPr>
              <p:cNvSpPr>
                <a:spLocks noChangeArrowheads="1"/>
              </p:cNvSpPr>
              <p:nvPr/>
            </p:nvSpPr>
            <p:spPr bwMode="auto">
              <a:xfrm>
                <a:off x="3967157" y="6027741"/>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108" name="그룹 107">
            <a:extLst>
              <a:ext uri="{FF2B5EF4-FFF2-40B4-BE49-F238E27FC236}">
                <a16:creationId xmlns:a16="http://schemas.microsoft.com/office/drawing/2014/main" id="{98C35295-A856-443E-B7DA-4EC2108877C3}"/>
              </a:ext>
            </a:extLst>
          </p:cNvPr>
          <p:cNvGrpSpPr/>
          <p:nvPr/>
        </p:nvGrpSpPr>
        <p:grpSpPr>
          <a:xfrm>
            <a:off x="6310637" y="3048772"/>
            <a:ext cx="5466614" cy="2196078"/>
            <a:chOff x="6377049" y="3429000"/>
            <a:chExt cx="5466614" cy="2196078"/>
          </a:xfrm>
        </p:grpSpPr>
        <p:sp>
          <p:nvSpPr>
            <p:cNvPr id="101" name="TextBox 100">
              <a:extLst>
                <a:ext uri="{FF2B5EF4-FFF2-40B4-BE49-F238E27FC236}">
                  <a16:creationId xmlns:a16="http://schemas.microsoft.com/office/drawing/2014/main" id="{E8718548-25C5-454F-8386-5706B3225D05}"/>
                </a:ext>
              </a:extLst>
            </p:cNvPr>
            <p:cNvSpPr txBox="1"/>
            <p:nvPr/>
          </p:nvSpPr>
          <p:spPr>
            <a:xfrm>
              <a:off x="6377051" y="4053599"/>
              <a:ext cx="4474895" cy="461665"/>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erroribus contentiones vix, duo ad mollis</a:t>
              </a:r>
              <a:endParaRPr kumimoji="1" lang="ko-Kore-KR" altLang="en-US" sz="1200" dirty="0">
                <a:solidFill>
                  <a:schemeClr val="tx1">
                    <a:lumMod val="65000"/>
                    <a:lumOff val="35000"/>
                  </a:schemeClr>
                </a:solidFill>
              </a:endParaRPr>
            </a:p>
          </p:txBody>
        </p:sp>
        <p:sp>
          <p:nvSpPr>
            <p:cNvPr id="103" name="TextBox 102">
              <a:extLst>
                <a:ext uri="{FF2B5EF4-FFF2-40B4-BE49-F238E27FC236}">
                  <a16:creationId xmlns:a16="http://schemas.microsoft.com/office/drawing/2014/main" id="{F9A80B32-6D73-4D3B-AD4B-4BB510CDE873}"/>
                </a:ext>
              </a:extLst>
            </p:cNvPr>
            <p:cNvSpPr txBox="1"/>
            <p:nvPr/>
          </p:nvSpPr>
          <p:spPr>
            <a:xfrm>
              <a:off x="6377049" y="3429000"/>
              <a:ext cx="5466614" cy="646331"/>
            </a:xfrm>
            <a:prstGeom prst="rect">
              <a:avLst/>
            </a:prstGeom>
            <a:noFill/>
            <a:ln>
              <a:noFill/>
            </a:ln>
          </p:spPr>
          <p:txBody>
            <a:bodyPr wrap="square" rtlCol="0">
              <a:spAutoFit/>
            </a:bodyPr>
            <a:lstStyle/>
            <a:p>
              <a:r>
                <a:rPr kumimoji="1" lang="en-US" altLang="ko-KR" b="1" i="1" dirty="0">
                  <a:solidFill>
                    <a:schemeClr val="accent1">
                      <a:lumMod val="60000"/>
                      <a:lumOff val="40000"/>
                    </a:schemeClr>
                  </a:solidFill>
                </a:rPr>
                <a:t>01.</a:t>
              </a:r>
            </a:p>
            <a:p>
              <a:r>
                <a:rPr kumimoji="1" lang="en" altLang="ko-Kore-KR" i="1" dirty="0">
                  <a:solidFill>
                    <a:schemeClr val="accent1">
                      <a:lumMod val="60000"/>
                      <a:lumOff val="40000"/>
                    </a:schemeClr>
                  </a:solidFill>
                </a:rPr>
                <a:t>Lorem ipsum dolor sit amet</a:t>
              </a:r>
              <a:endParaRPr kumimoji="1" lang="ko-Kore-KR" altLang="en-US" i="1" dirty="0">
                <a:solidFill>
                  <a:schemeClr val="accent1">
                    <a:lumMod val="60000"/>
                    <a:lumOff val="40000"/>
                  </a:schemeClr>
                </a:solidFill>
              </a:endParaRPr>
            </a:p>
          </p:txBody>
        </p:sp>
        <p:sp>
          <p:nvSpPr>
            <p:cNvPr id="105" name="TextBox 104">
              <a:extLst>
                <a:ext uri="{FF2B5EF4-FFF2-40B4-BE49-F238E27FC236}">
                  <a16:creationId xmlns:a16="http://schemas.microsoft.com/office/drawing/2014/main" id="{1C5566B7-F943-473A-95C2-7C3F59396D6A}"/>
                </a:ext>
              </a:extLst>
            </p:cNvPr>
            <p:cNvSpPr txBox="1"/>
            <p:nvPr/>
          </p:nvSpPr>
          <p:spPr>
            <a:xfrm>
              <a:off x="6377052" y="5348079"/>
              <a:ext cx="4629202" cy="276999"/>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amet, cum no audiam debitis assueverit</a:t>
              </a:r>
              <a:endParaRPr kumimoji="1" lang="ko-Kore-KR" altLang="en-US" sz="1200" dirty="0">
                <a:solidFill>
                  <a:schemeClr val="tx1">
                    <a:lumMod val="65000"/>
                    <a:lumOff val="35000"/>
                  </a:schemeClr>
                </a:solidFill>
              </a:endParaRPr>
            </a:p>
          </p:txBody>
        </p:sp>
        <p:sp>
          <p:nvSpPr>
            <p:cNvPr id="107" name="TextBox 106">
              <a:extLst>
                <a:ext uri="{FF2B5EF4-FFF2-40B4-BE49-F238E27FC236}">
                  <a16:creationId xmlns:a16="http://schemas.microsoft.com/office/drawing/2014/main" id="{3FA47947-32B8-435A-9EDA-FCDBC89025D4}"/>
                </a:ext>
              </a:extLst>
            </p:cNvPr>
            <p:cNvSpPr txBox="1"/>
            <p:nvPr/>
          </p:nvSpPr>
          <p:spPr>
            <a:xfrm>
              <a:off x="6377049" y="4702877"/>
              <a:ext cx="5466614" cy="646331"/>
            </a:xfrm>
            <a:prstGeom prst="rect">
              <a:avLst/>
            </a:prstGeom>
            <a:noFill/>
            <a:ln>
              <a:noFill/>
            </a:ln>
          </p:spPr>
          <p:txBody>
            <a:bodyPr wrap="square" rtlCol="0">
              <a:spAutoFit/>
            </a:bodyPr>
            <a:lstStyle/>
            <a:p>
              <a:r>
                <a:rPr kumimoji="1" lang="en-US" altLang="ko-KR" b="1" i="1" dirty="0">
                  <a:solidFill>
                    <a:schemeClr val="accent1">
                      <a:lumMod val="60000"/>
                      <a:lumOff val="40000"/>
                    </a:schemeClr>
                  </a:solidFill>
                </a:rPr>
                <a:t>02.</a:t>
              </a:r>
              <a:r>
                <a:rPr kumimoji="1" lang="ko-KR" altLang="en-US" b="1" i="1" dirty="0">
                  <a:solidFill>
                    <a:schemeClr val="accent1">
                      <a:lumMod val="60000"/>
                      <a:lumOff val="40000"/>
                    </a:schemeClr>
                  </a:solidFill>
                </a:rPr>
                <a:t> </a:t>
              </a:r>
              <a:endParaRPr kumimoji="1" lang="en-US" altLang="ko-KR" b="1" i="1" dirty="0">
                <a:solidFill>
                  <a:schemeClr val="accent1">
                    <a:lumMod val="60000"/>
                    <a:lumOff val="40000"/>
                  </a:schemeClr>
                </a:solidFill>
              </a:endParaRPr>
            </a:p>
            <a:p>
              <a:r>
                <a:rPr kumimoji="1" lang="en" altLang="ko-Kore-KR" i="1" dirty="0">
                  <a:solidFill>
                    <a:schemeClr val="accent1">
                      <a:lumMod val="60000"/>
                      <a:lumOff val="40000"/>
                    </a:schemeClr>
                  </a:solidFill>
                </a:rPr>
                <a:t>Lorem ipsum dolor sit amet</a:t>
              </a:r>
            </a:p>
          </p:txBody>
        </p:sp>
      </p:grpSp>
    </p:spTree>
    <p:extLst>
      <p:ext uri="{BB962C8B-B14F-4D97-AF65-F5344CB8AC3E}">
        <p14:creationId xmlns:p14="http://schemas.microsoft.com/office/powerpoint/2010/main" val="3163390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개체 틀 4">
            <a:extLst>
              <a:ext uri="{FF2B5EF4-FFF2-40B4-BE49-F238E27FC236}">
                <a16:creationId xmlns:a16="http://schemas.microsoft.com/office/drawing/2014/main" id="{DB545D58-F9A6-4FD0-90F1-05E45B5F4148}"/>
              </a:ext>
            </a:extLst>
          </p:cNvPr>
          <p:cNvPicPr>
            <a:picLocks noGrp="1" noChangeAspect="1"/>
          </p:cNvPicPr>
          <p:nvPr>
            <p:ph type="pic" sz="quarter" idx="10"/>
          </p:nvPr>
        </p:nvPicPr>
        <p:blipFill rotWithShape="1">
          <a:blip r:embed="rId2"/>
          <a:srcRect l="-5570" t="8327" r="10671" b="21387"/>
          <a:stretch/>
        </p:blipFill>
        <p:spPr>
          <a:xfrm>
            <a:off x="2197845" y="2084623"/>
            <a:ext cx="2909143" cy="2909142"/>
          </a:xfrm>
        </p:spPr>
      </p:pic>
      <p:sp>
        <p:nvSpPr>
          <p:cNvPr id="3" name="제목 2">
            <a:extLst>
              <a:ext uri="{FF2B5EF4-FFF2-40B4-BE49-F238E27FC236}">
                <a16:creationId xmlns:a16="http://schemas.microsoft.com/office/drawing/2014/main" id="{05A4E51B-A56B-4A1D-B578-83A4BE3428F3}"/>
              </a:ext>
            </a:extLst>
          </p:cNvPr>
          <p:cNvSpPr>
            <a:spLocks noGrp="1"/>
          </p:cNvSpPr>
          <p:nvPr>
            <p:ph type="title"/>
          </p:nvPr>
        </p:nvSpPr>
        <p:spPr>
          <a:xfrm>
            <a:off x="6769694" y="1914165"/>
            <a:ext cx="3119893" cy="1480146"/>
          </a:xfrm>
        </p:spPr>
        <p:txBody>
          <a:bodyPr>
            <a:normAutofit/>
          </a:bodyPr>
          <a:lstStyle/>
          <a:p>
            <a:pPr algn="l"/>
            <a:r>
              <a:rPr lang="en-US" altLang="ko-KR" dirty="0"/>
              <a:t>6 Steps Arrow Cycle</a:t>
            </a:r>
            <a:endParaRPr lang="ko-KR" altLang="en-US" dirty="0"/>
          </a:p>
        </p:txBody>
      </p:sp>
      <p:grpSp>
        <p:nvGrpSpPr>
          <p:cNvPr id="6" name="그룹 5">
            <a:extLst>
              <a:ext uri="{FF2B5EF4-FFF2-40B4-BE49-F238E27FC236}">
                <a16:creationId xmlns:a16="http://schemas.microsoft.com/office/drawing/2014/main" id="{55C830A4-0296-4359-BC0B-D926611394B4}"/>
              </a:ext>
            </a:extLst>
          </p:cNvPr>
          <p:cNvGrpSpPr/>
          <p:nvPr/>
        </p:nvGrpSpPr>
        <p:grpSpPr>
          <a:xfrm>
            <a:off x="1780541" y="1521290"/>
            <a:ext cx="3744074" cy="4037224"/>
            <a:chOff x="1678233" y="1410388"/>
            <a:chExt cx="3744074" cy="4037224"/>
          </a:xfrm>
        </p:grpSpPr>
        <p:sp>
          <p:nvSpPr>
            <p:cNvPr id="7" name="Freeform 7">
              <a:extLst>
                <a:ext uri="{FF2B5EF4-FFF2-40B4-BE49-F238E27FC236}">
                  <a16:creationId xmlns:a16="http://schemas.microsoft.com/office/drawing/2014/main" id="{ABD8FF7C-915E-4515-958F-9978728ABD73}"/>
                </a:ext>
              </a:extLst>
            </p:cNvPr>
            <p:cNvSpPr>
              <a:spLocks/>
            </p:cNvSpPr>
            <p:nvPr/>
          </p:nvSpPr>
          <p:spPr bwMode="auto">
            <a:xfrm>
              <a:off x="1780541" y="1555980"/>
              <a:ext cx="1646763" cy="1599544"/>
            </a:xfrm>
            <a:custGeom>
              <a:avLst/>
              <a:gdLst>
                <a:gd name="T0" fmla="*/ 3202 w 3202"/>
                <a:gd name="T1" fmla="*/ 0 h 3108"/>
                <a:gd name="T2" fmla="*/ 245 w 3202"/>
                <a:gd name="T3" fmla="*/ 1888 h 3108"/>
                <a:gd name="T4" fmla="*/ 0 w 3202"/>
                <a:gd name="T5" fmla="*/ 1758 h 3108"/>
                <a:gd name="T6" fmla="*/ 110 w 3202"/>
                <a:gd name="T7" fmla="*/ 2162 h 3108"/>
                <a:gd name="T8" fmla="*/ 367 w 3202"/>
                <a:gd name="T9" fmla="*/ 3108 h 3108"/>
                <a:gd name="T10" fmla="*/ 1216 w 3202"/>
                <a:gd name="T11" fmla="*/ 2804 h 3108"/>
                <a:gd name="T12" fmla="*/ 1667 w 3202"/>
                <a:gd name="T13" fmla="*/ 2642 h 3108"/>
                <a:gd name="T14" fmla="*/ 1365 w 3202"/>
                <a:gd name="T15" fmla="*/ 2481 h 3108"/>
                <a:gd name="T16" fmla="*/ 3143 w 3202"/>
                <a:gd name="T17" fmla="*/ 1277 h 3108"/>
                <a:gd name="T18" fmla="*/ 2481 w 3202"/>
                <a:gd name="T19" fmla="*/ 663 h 3108"/>
                <a:gd name="T20" fmla="*/ 3202 w 3202"/>
                <a:gd name="T21" fmla="*/ 0 h 3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2" h="3108">
                  <a:moveTo>
                    <a:pt x="3202" y="0"/>
                  </a:moveTo>
                  <a:cubicBezTo>
                    <a:pt x="1925" y="83"/>
                    <a:pt x="827" y="824"/>
                    <a:pt x="245" y="1888"/>
                  </a:cubicBezTo>
                  <a:lnTo>
                    <a:pt x="0" y="1758"/>
                  </a:lnTo>
                  <a:lnTo>
                    <a:pt x="110" y="2162"/>
                  </a:lnTo>
                  <a:lnTo>
                    <a:pt x="367" y="3108"/>
                  </a:lnTo>
                  <a:lnTo>
                    <a:pt x="1216" y="2804"/>
                  </a:lnTo>
                  <a:lnTo>
                    <a:pt x="1667" y="2642"/>
                  </a:lnTo>
                  <a:lnTo>
                    <a:pt x="1365" y="2481"/>
                  </a:lnTo>
                  <a:cubicBezTo>
                    <a:pt x="1724" y="1835"/>
                    <a:pt x="2377" y="1373"/>
                    <a:pt x="3143" y="1277"/>
                  </a:cubicBezTo>
                  <a:lnTo>
                    <a:pt x="2481" y="663"/>
                  </a:lnTo>
                  <a:lnTo>
                    <a:pt x="3202" y="0"/>
                  </a:ln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 name="Freeform 8">
              <a:extLst>
                <a:ext uri="{FF2B5EF4-FFF2-40B4-BE49-F238E27FC236}">
                  <a16:creationId xmlns:a16="http://schemas.microsoft.com/office/drawing/2014/main" id="{D0645FDA-50FA-40AA-8AAC-006E942976E9}"/>
                </a:ext>
              </a:extLst>
            </p:cNvPr>
            <p:cNvSpPr>
              <a:spLocks/>
            </p:cNvSpPr>
            <p:nvPr/>
          </p:nvSpPr>
          <p:spPr bwMode="auto">
            <a:xfrm>
              <a:off x="1678233" y="2667594"/>
              <a:ext cx="973893" cy="1991067"/>
            </a:xfrm>
            <a:custGeom>
              <a:avLst/>
              <a:gdLst>
                <a:gd name="T0" fmla="*/ 1604 w 1895"/>
                <a:gd name="T1" fmla="*/ 2691 h 3871"/>
                <a:gd name="T2" fmla="*/ 1267 w 1895"/>
                <a:gd name="T3" fmla="*/ 1471 h 3871"/>
                <a:gd name="T4" fmla="*/ 1416 w 1895"/>
                <a:gd name="T5" fmla="*/ 642 h 3871"/>
                <a:gd name="T6" fmla="*/ 567 w 1895"/>
                <a:gd name="T7" fmla="*/ 946 h 3871"/>
                <a:gd name="T8" fmla="*/ 310 w 1895"/>
                <a:gd name="T9" fmla="*/ 0 h 3871"/>
                <a:gd name="T10" fmla="*/ 0 w 1895"/>
                <a:gd name="T11" fmla="*/ 1471 h 3871"/>
                <a:gd name="T12" fmla="*/ 515 w 1895"/>
                <a:gd name="T13" fmla="*/ 3339 h 3871"/>
                <a:gd name="T14" fmla="*/ 274 w 1895"/>
                <a:gd name="T15" fmla="*/ 3483 h 3871"/>
                <a:gd name="T16" fmla="*/ 689 w 1895"/>
                <a:gd name="T17" fmla="*/ 3603 h 3871"/>
                <a:gd name="T18" fmla="*/ 1618 w 1895"/>
                <a:gd name="T19" fmla="*/ 3871 h 3871"/>
                <a:gd name="T20" fmla="*/ 1802 w 1895"/>
                <a:gd name="T21" fmla="*/ 2972 h 3871"/>
                <a:gd name="T22" fmla="*/ 1895 w 1895"/>
                <a:gd name="T23" fmla="*/ 2517 h 3871"/>
                <a:gd name="T24" fmla="*/ 1604 w 1895"/>
                <a:gd name="T25" fmla="*/ 269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5" h="3871">
                  <a:moveTo>
                    <a:pt x="1604" y="2691"/>
                  </a:moveTo>
                  <a:cubicBezTo>
                    <a:pt x="1390" y="2334"/>
                    <a:pt x="1267" y="1917"/>
                    <a:pt x="1267" y="1471"/>
                  </a:cubicBezTo>
                  <a:cubicBezTo>
                    <a:pt x="1267" y="1179"/>
                    <a:pt x="1320" y="900"/>
                    <a:pt x="1416" y="642"/>
                  </a:cubicBezTo>
                  <a:lnTo>
                    <a:pt x="567" y="946"/>
                  </a:lnTo>
                  <a:lnTo>
                    <a:pt x="310" y="0"/>
                  </a:lnTo>
                  <a:cubicBezTo>
                    <a:pt x="111" y="450"/>
                    <a:pt x="0" y="948"/>
                    <a:pt x="0" y="1471"/>
                  </a:cubicBezTo>
                  <a:cubicBezTo>
                    <a:pt x="0" y="2154"/>
                    <a:pt x="189" y="2793"/>
                    <a:pt x="515" y="3339"/>
                  </a:cubicBezTo>
                  <a:lnTo>
                    <a:pt x="274" y="3483"/>
                  </a:lnTo>
                  <a:lnTo>
                    <a:pt x="689" y="3603"/>
                  </a:lnTo>
                  <a:lnTo>
                    <a:pt x="1618" y="3871"/>
                  </a:lnTo>
                  <a:lnTo>
                    <a:pt x="1802" y="2972"/>
                  </a:lnTo>
                  <a:lnTo>
                    <a:pt x="1895" y="2517"/>
                  </a:lnTo>
                  <a:lnTo>
                    <a:pt x="1604" y="2691"/>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9" name="Freeform 9">
              <a:extLst>
                <a:ext uri="{FF2B5EF4-FFF2-40B4-BE49-F238E27FC236}">
                  <a16:creationId xmlns:a16="http://schemas.microsoft.com/office/drawing/2014/main" id="{AE2929E3-80F9-4FA4-AB85-702CF081A656}"/>
                </a:ext>
              </a:extLst>
            </p:cNvPr>
            <p:cNvSpPr>
              <a:spLocks/>
            </p:cNvSpPr>
            <p:nvPr/>
          </p:nvSpPr>
          <p:spPr bwMode="auto">
            <a:xfrm>
              <a:off x="2032376" y="4196309"/>
              <a:ext cx="2026483" cy="1251303"/>
            </a:xfrm>
            <a:custGeom>
              <a:avLst/>
              <a:gdLst>
                <a:gd name="T0" fmla="*/ 3261 w 3942"/>
                <a:gd name="T1" fmla="*/ 854 h 2433"/>
                <a:gd name="T2" fmla="*/ 2930 w 3942"/>
                <a:gd name="T3" fmla="*/ 547 h 2433"/>
                <a:gd name="T4" fmla="*/ 2927 w 3942"/>
                <a:gd name="T5" fmla="*/ 874 h 2433"/>
                <a:gd name="T6" fmla="*/ 1113 w 3942"/>
                <a:gd name="T7" fmla="*/ 0 h 2433"/>
                <a:gd name="T8" fmla="*/ 929 w 3942"/>
                <a:gd name="T9" fmla="*/ 899 h 2433"/>
                <a:gd name="T10" fmla="*/ 0 w 3942"/>
                <a:gd name="T11" fmla="*/ 631 h 2433"/>
                <a:gd name="T12" fmla="*/ 2915 w 3942"/>
                <a:gd name="T13" fmla="*/ 2141 h 2433"/>
                <a:gd name="T14" fmla="*/ 2912 w 3942"/>
                <a:gd name="T15" fmla="*/ 2433 h 2433"/>
                <a:gd name="T16" fmla="*/ 3242 w 3942"/>
                <a:gd name="T17" fmla="*/ 2130 h 2433"/>
                <a:gd name="T18" fmla="*/ 3942 w 3942"/>
                <a:gd name="T19" fmla="*/ 1487 h 2433"/>
                <a:gd name="T20" fmla="*/ 3261 w 3942"/>
                <a:gd name="T21" fmla="*/ 854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2" h="2433">
                  <a:moveTo>
                    <a:pt x="3261" y="854"/>
                  </a:moveTo>
                  <a:lnTo>
                    <a:pt x="2930" y="547"/>
                  </a:lnTo>
                  <a:lnTo>
                    <a:pt x="2927" y="874"/>
                  </a:lnTo>
                  <a:cubicBezTo>
                    <a:pt x="2195" y="866"/>
                    <a:pt x="1543" y="527"/>
                    <a:pt x="1113" y="0"/>
                  </a:cubicBezTo>
                  <a:lnTo>
                    <a:pt x="929" y="899"/>
                  </a:lnTo>
                  <a:lnTo>
                    <a:pt x="0" y="631"/>
                  </a:lnTo>
                  <a:cubicBezTo>
                    <a:pt x="655" y="1536"/>
                    <a:pt x="1715" y="2128"/>
                    <a:pt x="2915" y="2141"/>
                  </a:cubicBezTo>
                  <a:lnTo>
                    <a:pt x="2912" y="2433"/>
                  </a:lnTo>
                  <a:lnTo>
                    <a:pt x="3242" y="2130"/>
                  </a:lnTo>
                  <a:lnTo>
                    <a:pt x="3942" y="1487"/>
                  </a:lnTo>
                  <a:lnTo>
                    <a:pt x="3261" y="854"/>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0" name="Freeform 10">
              <a:extLst>
                <a:ext uri="{FF2B5EF4-FFF2-40B4-BE49-F238E27FC236}">
                  <a16:creationId xmlns:a16="http://schemas.microsoft.com/office/drawing/2014/main" id="{7F3A0886-12D4-43F6-8F24-A382276CD3E4}"/>
                </a:ext>
              </a:extLst>
            </p:cNvPr>
            <p:cNvSpPr>
              <a:spLocks/>
            </p:cNvSpPr>
            <p:nvPr/>
          </p:nvSpPr>
          <p:spPr bwMode="auto">
            <a:xfrm>
              <a:off x="3698813" y="3698542"/>
              <a:ext cx="1632990" cy="1593641"/>
            </a:xfrm>
            <a:custGeom>
              <a:avLst/>
              <a:gdLst>
                <a:gd name="T0" fmla="*/ 3059 w 3176"/>
                <a:gd name="T1" fmla="*/ 903 h 3100"/>
                <a:gd name="T2" fmla="*/ 2825 w 3176"/>
                <a:gd name="T3" fmla="*/ 0 h 3100"/>
                <a:gd name="T4" fmla="*/ 1933 w 3176"/>
                <a:gd name="T5" fmla="*/ 308 h 3100"/>
                <a:gd name="T6" fmla="*/ 1520 w 3176"/>
                <a:gd name="T7" fmla="*/ 451 h 3100"/>
                <a:gd name="T8" fmla="*/ 1799 w 3176"/>
                <a:gd name="T9" fmla="*/ 603 h 3100"/>
                <a:gd name="T10" fmla="*/ 19 w 3176"/>
                <a:gd name="T11" fmla="*/ 1824 h 3100"/>
                <a:gd name="T12" fmla="*/ 700 w 3176"/>
                <a:gd name="T13" fmla="*/ 2457 h 3100"/>
                <a:gd name="T14" fmla="*/ 0 w 3176"/>
                <a:gd name="T15" fmla="*/ 3100 h 3100"/>
                <a:gd name="T16" fmla="*/ 2911 w 3176"/>
                <a:gd name="T17" fmla="*/ 1210 h 3100"/>
                <a:gd name="T18" fmla="*/ 3176 w 3176"/>
                <a:gd name="T19" fmla="*/ 1354 h 3100"/>
                <a:gd name="T20" fmla="*/ 3059 w 3176"/>
                <a:gd name="T21" fmla="*/ 903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76" h="3100">
                  <a:moveTo>
                    <a:pt x="3059" y="903"/>
                  </a:moveTo>
                  <a:lnTo>
                    <a:pt x="2825" y="0"/>
                  </a:lnTo>
                  <a:lnTo>
                    <a:pt x="1933" y="308"/>
                  </a:lnTo>
                  <a:lnTo>
                    <a:pt x="1520" y="451"/>
                  </a:lnTo>
                  <a:lnTo>
                    <a:pt x="1799" y="603"/>
                  </a:lnTo>
                  <a:cubicBezTo>
                    <a:pt x="1443" y="1257"/>
                    <a:pt x="789" y="1725"/>
                    <a:pt x="19" y="1824"/>
                  </a:cubicBezTo>
                  <a:lnTo>
                    <a:pt x="700" y="2457"/>
                  </a:lnTo>
                  <a:lnTo>
                    <a:pt x="0" y="3100"/>
                  </a:lnTo>
                  <a:cubicBezTo>
                    <a:pt x="1258" y="3001"/>
                    <a:pt x="2337" y="2263"/>
                    <a:pt x="2911" y="1210"/>
                  </a:cubicBezTo>
                  <a:lnTo>
                    <a:pt x="3176" y="1354"/>
                  </a:lnTo>
                  <a:lnTo>
                    <a:pt x="3059" y="903"/>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1" name="Freeform 11">
              <a:extLst>
                <a:ext uri="{FF2B5EF4-FFF2-40B4-BE49-F238E27FC236}">
                  <a16:creationId xmlns:a16="http://schemas.microsoft.com/office/drawing/2014/main" id="{9651C218-10B8-4D70-B8FA-5698723C8585}"/>
                </a:ext>
              </a:extLst>
            </p:cNvPr>
            <p:cNvSpPr>
              <a:spLocks/>
            </p:cNvSpPr>
            <p:nvPr/>
          </p:nvSpPr>
          <p:spPr bwMode="auto">
            <a:xfrm>
              <a:off x="4460219" y="2201306"/>
              <a:ext cx="962088" cy="1961556"/>
            </a:xfrm>
            <a:custGeom>
              <a:avLst/>
              <a:gdLst>
                <a:gd name="T0" fmla="*/ 1364 w 1873"/>
                <a:gd name="T1" fmla="*/ 522 h 3812"/>
                <a:gd name="T2" fmla="*/ 1609 w 1873"/>
                <a:gd name="T3" fmla="*/ 371 h 3812"/>
                <a:gd name="T4" fmla="*/ 1190 w 1873"/>
                <a:gd name="T5" fmla="*/ 256 h 3812"/>
                <a:gd name="T6" fmla="*/ 261 w 1873"/>
                <a:gd name="T7" fmla="*/ 0 h 3812"/>
                <a:gd name="T8" fmla="*/ 88 w 1873"/>
                <a:gd name="T9" fmla="*/ 898 h 3812"/>
                <a:gd name="T10" fmla="*/ 0 w 1873"/>
                <a:gd name="T11" fmla="*/ 1356 h 3812"/>
                <a:gd name="T12" fmla="*/ 284 w 1873"/>
                <a:gd name="T13" fmla="*/ 1183 h 3812"/>
                <a:gd name="T14" fmla="*/ 606 w 1873"/>
                <a:gd name="T15" fmla="*/ 2378 h 3812"/>
                <a:gd name="T16" fmla="*/ 453 w 1873"/>
                <a:gd name="T17" fmla="*/ 3217 h 3812"/>
                <a:gd name="T18" fmla="*/ 1345 w 1873"/>
                <a:gd name="T19" fmla="*/ 2909 h 3812"/>
                <a:gd name="T20" fmla="*/ 1579 w 1873"/>
                <a:gd name="T21" fmla="*/ 3812 h 3812"/>
                <a:gd name="T22" fmla="*/ 1873 w 1873"/>
                <a:gd name="T23" fmla="*/ 2378 h 3812"/>
                <a:gd name="T24" fmla="*/ 1364 w 1873"/>
                <a:gd name="T25" fmla="*/ 522 h 3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3" h="3812">
                  <a:moveTo>
                    <a:pt x="1364" y="522"/>
                  </a:moveTo>
                  <a:lnTo>
                    <a:pt x="1609" y="371"/>
                  </a:lnTo>
                  <a:lnTo>
                    <a:pt x="1190" y="256"/>
                  </a:lnTo>
                  <a:lnTo>
                    <a:pt x="261" y="0"/>
                  </a:lnTo>
                  <a:lnTo>
                    <a:pt x="88" y="898"/>
                  </a:lnTo>
                  <a:lnTo>
                    <a:pt x="0" y="1356"/>
                  </a:lnTo>
                  <a:lnTo>
                    <a:pt x="284" y="1183"/>
                  </a:lnTo>
                  <a:cubicBezTo>
                    <a:pt x="489" y="1534"/>
                    <a:pt x="606" y="1942"/>
                    <a:pt x="606" y="2378"/>
                  </a:cubicBezTo>
                  <a:cubicBezTo>
                    <a:pt x="606" y="2674"/>
                    <a:pt x="552" y="2956"/>
                    <a:pt x="453" y="3217"/>
                  </a:cubicBezTo>
                  <a:lnTo>
                    <a:pt x="1345" y="2909"/>
                  </a:lnTo>
                  <a:lnTo>
                    <a:pt x="1579" y="3812"/>
                  </a:lnTo>
                  <a:cubicBezTo>
                    <a:pt x="1768" y="3372"/>
                    <a:pt x="1873" y="2888"/>
                    <a:pt x="1873" y="2378"/>
                  </a:cubicBezTo>
                  <a:cubicBezTo>
                    <a:pt x="1873" y="1700"/>
                    <a:pt x="1687" y="1065"/>
                    <a:pt x="1364" y="522"/>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Freeform 12">
              <a:extLst>
                <a:ext uri="{FF2B5EF4-FFF2-40B4-BE49-F238E27FC236}">
                  <a16:creationId xmlns:a16="http://schemas.microsoft.com/office/drawing/2014/main" id="{BC59C084-755D-4EBF-A6FC-8997516D4C6B}"/>
                </a:ext>
              </a:extLst>
            </p:cNvPr>
            <p:cNvSpPr>
              <a:spLocks/>
            </p:cNvSpPr>
            <p:nvPr/>
          </p:nvSpPr>
          <p:spPr bwMode="auto">
            <a:xfrm>
              <a:off x="3055454" y="1410388"/>
              <a:ext cx="2016645" cy="1253272"/>
            </a:xfrm>
            <a:custGeom>
              <a:avLst/>
              <a:gdLst>
                <a:gd name="T0" fmla="*/ 1027 w 3920"/>
                <a:gd name="T1" fmla="*/ 277 h 2437"/>
                <a:gd name="T2" fmla="*/ 1029 w 3920"/>
                <a:gd name="T3" fmla="*/ 0 h 2437"/>
                <a:gd name="T4" fmla="*/ 721 w 3920"/>
                <a:gd name="T5" fmla="*/ 284 h 2437"/>
                <a:gd name="T6" fmla="*/ 0 w 3920"/>
                <a:gd name="T7" fmla="*/ 947 h 2437"/>
                <a:gd name="T8" fmla="*/ 662 w 3920"/>
                <a:gd name="T9" fmla="*/ 1561 h 2437"/>
                <a:gd name="T10" fmla="*/ 1013 w 3920"/>
                <a:gd name="T11" fmla="*/ 1886 h 2437"/>
                <a:gd name="T12" fmla="*/ 1016 w 3920"/>
                <a:gd name="T13" fmla="*/ 1543 h 2437"/>
                <a:gd name="T14" fmla="*/ 2818 w 3920"/>
                <a:gd name="T15" fmla="*/ 2437 h 2437"/>
                <a:gd name="T16" fmla="*/ 2991 w 3920"/>
                <a:gd name="T17" fmla="*/ 1539 h 2437"/>
                <a:gd name="T18" fmla="*/ 3920 w 3920"/>
                <a:gd name="T19" fmla="*/ 1795 h 2437"/>
                <a:gd name="T20" fmla="*/ 1027 w 3920"/>
                <a:gd name="T21" fmla="*/ 277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0" h="2437">
                  <a:moveTo>
                    <a:pt x="1027" y="277"/>
                  </a:moveTo>
                  <a:lnTo>
                    <a:pt x="1029" y="0"/>
                  </a:lnTo>
                  <a:lnTo>
                    <a:pt x="721" y="284"/>
                  </a:lnTo>
                  <a:lnTo>
                    <a:pt x="0" y="947"/>
                  </a:lnTo>
                  <a:lnTo>
                    <a:pt x="662" y="1561"/>
                  </a:lnTo>
                  <a:lnTo>
                    <a:pt x="1013" y="1886"/>
                  </a:lnTo>
                  <a:lnTo>
                    <a:pt x="1016" y="1543"/>
                  </a:lnTo>
                  <a:cubicBezTo>
                    <a:pt x="1745" y="1560"/>
                    <a:pt x="2394" y="1905"/>
                    <a:pt x="2818" y="2437"/>
                  </a:cubicBezTo>
                  <a:lnTo>
                    <a:pt x="2991" y="1539"/>
                  </a:lnTo>
                  <a:lnTo>
                    <a:pt x="3920" y="1795"/>
                  </a:lnTo>
                  <a:cubicBezTo>
                    <a:pt x="3271" y="892"/>
                    <a:pt x="2219" y="298"/>
                    <a:pt x="1027" y="277"/>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 name="직사각형 12">
              <a:extLst>
                <a:ext uri="{FF2B5EF4-FFF2-40B4-BE49-F238E27FC236}">
                  <a16:creationId xmlns:a16="http://schemas.microsoft.com/office/drawing/2014/main" id="{63908C9F-C0FB-4126-96C6-0073EED2A911}"/>
                </a:ext>
              </a:extLst>
            </p:cNvPr>
            <p:cNvSpPr/>
            <p:nvPr/>
          </p:nvSpPr>
          <p:spPr>
            <a:xfrm>
              <a:off x="1869093" y="2428720"/>
              <a:ext cx="714518" cy="369332"/>
            </a:xfrm>
            <a:prstGeom prst="rect">
              <a:avLst/>
            </a:prstGeom>
          </p:spPr>
          <p:txBody>
            <a:bodyPr wrap="square">
              <a:spAutoFit/>
            </a:bodyPr>
            <a:lstStyle/>
            <a:p>
              <a:pPr algn="ctr" defTabSz="914400">
                <a:spcAft>
                  <a:spcPts val="200"/>
                </a:spcAft>
              </a:pPr>
              <a:r>
                <a:rPr lang="en-US" altLang="ko-KR" dirty="0">
                  <a:solidFill>
                    <a:schemeClr val="bg1"/>
                  </a:solidFill>
                  <a:latin typeface="+mj-lt"/>
                  <a:cs typeface="Calibri" panose="020F0502020204030204" pitchFamily="34" charset="0"/>
                </a:rPr>
                <a:t>01</a:t>
              </a:r>
              <a:endParaRPr lang="ko-KR" altLang="en-US" dirty="0">
                <a:solidFill>
                  <a:schemeClr val="bg1"/>
                </a:solidFill>
                <a:latin typeface="+mj-lt"/>
                <a:cs typeface="Calibri" panose="020F0502020204030204" pitchFamily="34" charset="0"/>
              </a:endParaRPr>
            </a:p>
          </p:txBody>
        </p:sp>
        <p:sp>
          <p:nvSpPr>
            <p:cNvPr id="14" name="직사각형 13">
              <a:extLst>
                <a:ext uri="{FF2B5EF4-FFF2-40B4-BE49-F238E27FC236}">
                  <a16:creationId xmlns:a16="http://schemas.microsoft.com/office/drawing/2014/main" id="{84291FA5-F354-42C4-ADEB-1A7369DE8EA3}"/>
                </a:ext>
              </a:extLst>
            </p:cNvPr>
            <p:cNvSpPr/>
            <p:nvPr/>
          </p:nvSpPr>
          <p:spPr>
            <a:xfrm>
              <a:off x="1853088" y="3985255"/>
              <a:ext cx="714518" cy="369332"/>
            </a:xfrm>
            <a:prstGeom prst="rect">
              <a:avLst/>
            </a:prstGeom>
          </p:spPr>
          <p:txBody>
            <a:bodyPr wrap="square">
              <a:spAutoFit/>
            </a:bodyPr>
            <a:lstStyle/>
            <a:p>
              <a:pPr algn="ctr" defTabSz="914400">
                <a:spcAft>
                  <a:spcPts val="200"/>
                </a:spcAft>
              </a:pPr>
              <a:r>
                <a:rPr lang="en-US" altLang="ko-KR" dirty="0">
                  <a:solidFill>
                    <a:schemeClr val="bg1"/>
                  </a:solidFill>
                  <a:latin typeface="+mj-lt"/>
                  <a:cs typeface="Calibri" panose="020F0502020204030204" pitchFamily="34" charset="0"/>
                </a:rPr>
                <a:t>02</a:t>
              </a:r>
              <a:endParaRPr lang="ko-KR" altLang="en-US" dirty="0">
                <a:solidFill>
                  <a:schemeClr val="bg1"/>
                </a:solidFill>
                <a:latin typeface="+mj-lt"/>
                <a:cs typeface="Calibri" panose="020F0502020204030204" pitchFamily="34" charset="0"/>
              </a:endParaRPr>
            </a:p>
          </p:txBody>
        </p:sp>
        <p:sp>
          <p:nvSpPr>
            <p:cNvPr id="15" name="직사각형 14">
              <a:extLst>
                <a:ext uri="{FF2B5EF4-FFF2-40B4-BE49-F238E27FC236}">
                  <a16:creationId xmlns:a16="http://schemas.microsoft.com/office/drawing/2014/main" id="{0466D7EE-B540-4870-85D5-68602814EAC7}"/>
                </a:ext>
              </a:extLst>
            </p:cNvPr>
            <p:cNvSpPr/>
            <p:nvPr/>
          </p:nvSpPr>
          <p:spPr>
            <a:xfrm>
              <a:off x="3193010" y="4770948"/>
              <a:ext cx="714518" cy="369332"/>
            </a:xfrm>
            <a:prstGeom prst="rect">
              <a:avLst/>
            </a:prstGeom>
          </p:spPr>
          <p:txBody>
            <a:bodyPr wrap="square">
              <a:spAutoFit/>
            </a:bodyPr>
            <a:lstStyle/>
            <a:p>
              <a:pPr algn="ctr" defTabSz="914400">
                <a:spcAft>
                  <a:spcPts val="200"/>
                </a:spcAft>
              </a:pPr>
              <a:r>
                <a:rPr lang="en-US" altLang="ko-KR" dirty="0">
                  <a:solidFill>
                    <a:schemeClr val="bg1"/>
                  </a:solidFill>
                  <a:latin typeface="+mj-lt"/>
                  <a:cs typeface="Calibri" panose="020F0502020204030204" pitchFamily="34" charset="0"/>
                </a:rPr>
                <a:t>03</a:t>
              </a:r>
              <a:endParaRPr lang="ko-KR" altLang="en-US" dirty="0">
                <a:solidFill>
                  <a:schemeClr val="bg1"/>
                </a:solidFill>
                <a:latin typeface="+mj-lt"/>
                <a:cs typeface="Calibri" panose="020F0502020204030204" pitchFamily="34" charset="0"/>
              </a:endParaRPr>
            </a:p>
          </p:txBody>
        </p:sp>
        <p:sp>
          <p:nvSpPr>
            <p:cNvPr id="16" name="직사각형 15">
              <a:extLst>
                <a:ext uri="{FF2B5EF4-FFF2-40B4-BE49-F238E27FC236}">
                  <a16:creationId xmlns:a16="http://schemas.microsoft.com/office/drawing/2014/main" id="{12678A70-49F1-460B-952F-ED79DCC1A519}"/>
                </a:ext>
              </a:extLst>
            </p:cNvPr>
            <p:cNvSpPr/>
            <p:nvPr/>
          </p:nvSpPr>
          <p:spPr>
            <a:xfrm>
              <a:off x="4573902" y="3893304"/>
              <a:ext cx="714518" cy="369332"/>
            </a:xfrm>
            <a:prstGeom prst="rect">
              <a:avLst/>
            </a:prstGeom>
          </p:spPr>
          <p:txBody>
            <a:bodyPr wrap="square">
              <a:spAutoFit/>
            </a:bodyPr>
            <a:lstStyle/>
            <a:p>
              <a:pPr algn="ctr" defTabSz="914400">
                <a:spcAft>
                  <a:spcPts val="200"/>
                </a:spcAft>
              </a:pPr>
              <a:r>
                <a:rPr lang="en-US" altLang="ko-KR" dirty="0">
                  <a:solidFill>
                    <a:schemeClr val="bg1"/>
                  </a:solidFill>
                  <a:latin typeface="+mj-lt"/>
                  <a:cs typeface="Calibri" panose="020F0502020204030204" pitchFamily="34" charset="0"/>
                </a:rPr>
                <a:t>04</a:t>
              </a:r>
              <a:endParaRPr lang="ko-KR" altLang="en-US" dirty="0">
                <a:solidFill>
                  <a:schemeClr val="bg1"/>
                </a:solidFill>
                <a:latin typeface="+mj-lt"/>
                <a:cs typeface="Calibri" panose="020F0502020204030204" pitchFamily="34" charset="0"/>
              </a:endParaRPr>
            </a:p>
          </p:txBody>
        </p:sp>
        <p:sp>
          <p:nvSpPr>
            <p:cNvPr id="17" name="직사각형 16">
              <a:extLst>
                <a:ext uri="{FF2B5EF4-FFF2-40B4-BE49-F238E27FC236}">
                  <a16:creationId xmlns:a16="http://schemas.microsoft.com/office/drawing/2014/main" id="{6723D618-70FD-4396-9BE3-9D430DCC2FF3}"/>
                </a:ext>
              </a:extLst>
            </p:cNvPr>
            <p:cNvSpPr/>
            <p:nvPr/>
          </p:nvSpPr>
          <p:spPr>
            <a:xfrm>
              <a:off x="4460943" y="2338673"/>
              <a:ext cx="714518" cy="369332"/>
            </a:xfrm>
            <a:prstGeom prst="rect">
              <a:avLst/>
            </a:prstGeom>
          </p:spPr>
          <p:txBody>
            <a:bodyPr wrap="square">
              <a:spAutoFit/>
            </a:bodyPr>
            <a:lstStyle/>
            <a:p>
              <a:pPr algn="ctr" defTabSz="914400">
                <a:spcAft>
                  <a:spcPts val="200"/>
                </a:spcAft>
              </a:pPr>
              <a:r>
                <a:rPr lang="en-US" altLang="ko-KR" dirty="0">
                  <a:solidFill>
                    <a:schemeClr val="bg1"/>
                  </a:solidFill>
                  <a:latin typeface="+mj-lt"/>
                  <a:cs typeface="Calibri" panose="020F0502020204030204" pitchFamily="34" charset="0"/>
                </a:rPr>
                <a:t>05</a:t>
              </a:r>
              <a:endParaRPr lang="ko-KR" altLang="en-US" dirty="0">
                <a:solidFill>
                  <a:schemeClr val="bg1"/>
                </a:solidFill>
                <a:latin typeface="+mj-lt"/>
                <a:cs typeface="Calibri" panose="020F0502020204030204" pitchFamily="34" charset="0"/>
              </a:endParaRPr>
            </a:p>
          </p:txBody>
        </p:sp>
        <p:sp>
          <p:nvSpPr>
            <p:cNvPr id="18" name="직사각형 17">
              <a:extLst>
                <a:ext uri="{FF2B5EF4-FFF2-40B4-BE49-F238E27FC236}">
                  <a16:creationId xmlns:a16="http://schemas.microsoft.com/office/drawing/2014/main" id="{CE2046F3-8693-4525-A7B9-8273EE24A428}"/>
                </a:ext>
              </a:extLst>
            </p:cNvPr>
            <p:cNvSpPr/>
            <p:nvPr/>
          </p:nvSpPr>
          <p:spPr>
            <a:xfrm>
              <a:off x="3245148" y="1709759"/>
              <a:ext cx="714518" cy="369332"/>
            </a:xfrm>
            <a:prstGeom prst="rect">
              <a:avLst/>
            </a:prstGeom>
          </p:spPr>
          <p:txBody>
            <a:bodyPr wrap="square">
              <a:spAutoFit/>
            </a:bodyPr>
            <a:lstStyle/>
            <a:p>
              <a:pPr algn="ctr" defTabSz="914400">
                <a:spcAft>
                  <a:spcPts val="200"/>
                </a:spcAft>
              </a:pPr>
              <a:r>
                <a:rPr lang="en-US" altLang="ko-KR" dirty="0">
                  <a:solidFill>
                    <a:schemeClr val="bg1"/>
                  </a:solidFill>
                  <a:latin typeface="+mj-lt"/>
                  <a:cs typeface="Calibri" panose="020F0502020204030204" pitchFamily="34" charset="0"/>
                </a:rPr>
                <a:t>06</a:t>
              </a:r>
              <a:endParaRPr lang="ko-KR" altLang="en-US" dirty="0">
                <a:solidFill>
                  <a:schemeClr val="bg1"/>
                </a:solidFill>
                <a:latin typeface="+mj-lt"/>
                <a:cs typeface="Calibri" panose="020F0502020204030204" pitchFamily="34" charset="0"/>
              </a:endParaRPr>
            </a:p>
          </p:txBody>
        </p:sp>
      </p:grpSp>
      <p:sp>
        <p:nvSpPr>
          <p:cNvPr id="20" name="TextBox 19">
            <a:extLst>
              <a:ext uri="{FF2B5EF4-FFF2-40B4-BE49-F238E27FC236}">
                <a16:creationId xmlns:a16="http://schemas.microsoft.com/office/drawing/2014/main" id="{57EEF97B-351E-448D-8D03-0B0B162199EE}"/>
              </a:ext>
            </a:extLst>
          </p:cNvPr>
          <p:cNvSpPr txBox="1"/>
          <p:nvPr/>
        </p:nvSpPr>
        <p:spPr>
          <a:xfrm>
            <a:off x="6832380" y="3431082"/>
            <a:ext cx="3404224" cy="307777"/>
          </a:xfrm>
          <a:prstGeom prst="rect">
            <a:avLst/>
          </a:prstGeom>
          <a:noFill/>
          <a:ln>
            <a:noFill/>
          </a:ln>
        </p:spPr>
        <p:txBody>
          <a:bodyPr wrap="square" rtlCol="0">
            <a:spAutoFit/>
          </a:bodyPr>
          <a:lstStyle/>
          <a:p>
            <a:r>
              <a:rPr kumimoji="1" lang="en" altLang="ko-Kore-KR" sz="1400" i="1" dirty="0">
                <a:solidFill>
                  <a:schemeClr val="accent1">
                    <a:lumMod val="60000"/>
                    <a:lumOff val="40000"/>
                  </a:schemeClr>
                </a:solidFill>
              </a:rPr>
              <a:t>Lorem ipsum dolor sit amet, cum.</a:t>
            </a:r>
            <a:endParaRPr kumimoji="1" lang="ko-Kore-KR" altLang="en-US" sz="1400" i="1" dirty="0">
              <a:solidFill>
                <a:schemeClr val="accent1">
                  <a:lumMod val="60000"/>
                  <a:lumOff val="40000"/>
                </a:schemeClr>
              </a:solidFill>
            </a:endParaRPr>
          </a:p>
        </p:txBody>
      </p:sp>
      <p:sp>
        <p:nvSpPr>
          <p:cNvPr id="22" name="TextBox 21">
            <a:extLst>
              <a:ext uri="{FF2B5EF4-FFF2-40B4-BE49-F238E27FC236}">
                <a16:creationId xmlns:a16="http://schemas.microsoft.com/office/drawing/2014/main" id="{E712E491-26CB-4A3A-8601-E68F107537EA}"/>
              </a:ext>
            </a:extLst>
          </p:cNvPr>
          <p:cNvSpPr txBox="1"/>
          <p:nvPr/>
        </p:nvSpPr>
        <p:spPr>
          <a:xfrm>
            <a:off x="6832380" y="3883634"/>
            <a:ext cx="2652193" cy="830997"/>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endParaRPr kumimoji="1" lang="ko-Kore-KR" altLang="en-US" sz="1200" dirty="0">
              <a:solidFill>
                <a:schemeClr val="tx1">
                  <a:lumMod val="65000"/>
                  <a:lumOff val="35000"/>
                </a:schemeClr>
              </a:solidFill>
            </a:endParaRPr>
          </a:p>
        </p:txBody>
      </p:sp>
      <p:cxnSp>
        <p:nvCxnSpPr>
          <p:cNvPr id="23" name="직선 연결선[R] 5">
            <a:extLst>
              <a:ext uri="{FF2B5EF4-FFF2-40B4-BE49-F238E27FC236}">
                <a16:creationId xmlns:a16="http://schemas.microsoft.com/office/drawing/2014/main" id="{CCADE93E-C860-44A8-A0EE-0D53B2049191}"/>
              </a:ext>
            </a:extLst>
          </p:cNvPr>
          <p:cNvCxnSpPr/>
          <p:nvPr/>
        </p:nvCxnSpPr>
        <p:spPr>
          <a:xfrm>
            <a:off x="9154372" y="5251182"/>
            <a:ext cx="660402"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735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85EDE8-5ACE-4444-8A6F-E7D94B8F4AA3}"/>
              </a:ext>
            </a:extLst>
          </p:cNvPr>
          <p:cNvSpPr>
            <a:spLocks noGrp="1"/>
          </p:cNvSpPr>
          <p:nvPr>
            <p:ph type="title"/>
          </p:nvPr>
        </p:nvSpPr>
        <p:spPr>
          <a:xfrm>
            <a:off x="1215046" y="1744611"/>
            <a:ext cx="3420810" cy="1786938"/>
          </a:xfrm>
        </p:spPr>
        <p:txBody>
          <a:bodyPr/>
          <a:lstStyle/>
          <a:p>
            <a:r>
              <a:rPr lang="en-US" altLang="ko-KR" dirty="0"/>
              <a:t>Circle</a:t>
            </a:r>
            <a:br>
              <a:rPr lang="en-US" altLang="ko-KR" dirty="0"/>
            </a:br>
            <a:r>
              <a:rPr lang="en-US" altLang="ko-KR" dirty="0"/>
              <a:t>Arrow Cycle</a:t>
            </a:r>
            <a:endParaRPr lang="ko-KR" altLang="en-US" dirty="0"/>
          </a:p>
        </p:txBody>
      </p:sp>
      <p:sp>
        <p:nvSpPr>
          <p:cNvPr id="4" name="Freeform 29">
            <a:extLst>
              <a:ext uri="{FF2B5EF4-FFF2-40B4-BE49-F238E27FC236}">
                <a16:creationId xmlns:a16="http://schemas.microsoft.com/office/drawing/2014/main" id="{80AB5278-F9A0-4FDD-9130-7A3F4A4D6C15}"/>
              </a:ext>
            </a:extLst>
          </p:cNvPr>
          <p:cNvSpPr>
            <a:spLocks/>
          </p:cNvSpPr>
          <p:nvPr/>
        </p:nvSpPr>
        <p:spPr bwMode="auto">
          <a:xfrm>
            <a:off x="5669301" y="2071840"/>
            <a:ext cx="1439804" cy="1459709"/>
          </a:xfrm>
          <a:custGeom>
            <a:avLst/>
            <a:gdLst>
              <a:gd name="T0" fmla="*/ 479 w 1375"/>
              <a:gd name="T1" fmla="*/ 1301 h 1394"/>
              <a:gd name="T2" fmla="*/ 1375 w 1375"/>
              <a:gd name="T3" fmla="*/ 479 h 1394"/>
              <a:gd name="T4" fmla="*/ 1274 w 1375"/>
              <a:gd name="T5" fmla="*/ 225 h 1394"/>
              <a:gd name="T6" fmla="*/ 1371 w 1375"/>
              <a:gd name="T7" fmla="*/ 0 h 1394"/>
              <a:gd name="T8" fmla="*/ 0 w 1375"/>
              <a:gd name="T9" fmla="*/ 1288 h 1394"/>
              <a:gd name="T10" fmla="*/ 245 w 1375"/>
              <a:gd name="T11" fmla="*/ 1394 h 1394"/>
              <a:gd name="T12" fmla="*/ 479 w 1375"/>
              <a:gd name="T13" fmla="*/ 1301 h 1394"/>
            </a:gdLst>
            <a:ahLst/>
            <a:cxnLst>
              <a:cxn ang="0">
                <a:pos x="T0" y="T1"/>
              </a:cxn>
              <a:cxn ang="0">
                <a:pos x="T2" y="T3"/>
              </a:cxn>
              <a:cxn ang="0">
                <a:pos x="T4" y="T5"/>
              </a:cxn>
              <a:cxn ang="0">
                <a:pos x="T6" y="T7"/>
              </a:cxn>
              <a:cxn ang="0">
                <a:pos x="T8" y="T9"/>
              </a:cxn>
              <a:cxn ang="0">
                <a:pos x="T10" y="T11"/>
              </a:cxn>
              <a:cxn ang="0">
                <a:pos x="T12" y="T13"/>
              </a:cxn>
            </a:cxnLst>
            <a:rect l="0" t="0" r="r" b="b"/>
            <a:pathLst>
              <a:path w="1375" h="1394">
                <a:moveTo>
                  <a:pt x="479" y="1301"/>
                </a:moveTo>
                <a:cubicBezTo>
                  <a:pt x="523" y="843"/>
                  <a:pt x="906" y="484"/>
                  <a:pt x="1375" y="479"/>
                </a:cubicBezTo>
                <a:lnTo>
                  <a:pt x="1274" y="225"/>
                </a:lnTo>
                <a:lnTo>
                  <a:pt x="1371" y="0"/>
                </a:lnTo>
                <a:cubicBezTo>
                  <a:pt x="645" y="7"/>
                  <a:pt x="52" y="573"/>
                  <a:pt x="0" y="1288"/>
                </a:cubicBezTo>
                <a:lnTo>
                  <a:pt x="245" y="1394"/>
                </a:lnTo>
                <a:lnTo>
                  <a:pt x="479" y="1301"/>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Freeform 30">
            <a:extLst>
              <a:ext uri="{FF2B5EF4-FFF2-40B4-BE49-F238E27FC236}">
                <a16:creationId xmlns:a16="http://schemas.microsoft.com/office/drawing/2014/main" id="{49C44512-1F9D-4037-8E41-D753DEC369D6}"/>
              </a:ext>
            </a:extLst>
          </p:cNvPr>
          <p:cNvSpPr>
            <a:spLocks/>
          </p:cNvSpPr>
          <p:nvPr/>
        </p:nvSpPr>
        <p:spPr bwMode="auto">
          <a:xfrm>
            <a:off x="7115741" y="2075156"/>
            <a:ext cx="1141227" cy="1101417"/>
          </a:xfrm>
          <a:custGeom>
            <a:avLst/>
            <a:gdLst>
              <a:gd name="T0" fmla="*/ 103 w 1090"/>
              <a:gd name="T1" fmla="*/ 481 h 1051"/>
              <a:gd name="T2" fmla="*/ 850 w 1090"/>
              <a:gd name="T3" fmla="*/ 1051 h 1051"/>
              <a:gd name="T4" fmla="*/ 1090 w 1090"/>
              <a:gd name="T5" fmla="*/ 521 h 1051"/>
              <a:gd name="T6" fmla="*/ 96 w 1090"/>
              <a:gd name="T7" fmla="*/ 0 h 1051"/>
              <a:gd name="T8" fmla="*/ 0 w 1090"/>
              <a:gd name="T9" fmla="*/ 222 h 1051"/>
              <a:gd name="T10" fmla="*/ 103 w 1090"/>
              <a:gd name="T11" fmla="*/ 481 h 1051"/>
            </a:gdLst>
            <a:ahLst/>
            <a:cxnLst>
              <a:cxn ang="0">
                <a:pos x="T0" y="T1"/>
              </a:cxn>
              <a:cxn ang="0">
                <a:pos x="T2" y="T3"/>
              </a:cxn>
              <a:cxn ang="0">
                <a:pos x="T4" y="T5"/>
              </a:cxn>
              <a:cxn ang="0">
                <a:pos x="T6" y="T7"/>
              </a:cxn>
              <a:cxn ang="0">
                <a:pos x="T8" y="T9"/>
              </a:cxn>
              <a:cxn ang="0">
                <a:pos x="T10" y="T11"/>
              </a:cxn>
            </a:cxnLst>
            <a:rect l="0" t="0" r="r" b="b"/>
            <a:pathLst>
              <a:path w="1090" h="1051">
                <a:moveTo>
                  <a:pt x="103" y="481"/>
                </a:moveTo>
                <a:cubicBezTo>
                  <a:pt x="444" y="518"/>
                  <a:pt x="728" y="744"/>
                  <a:pt x="850" y="1051"/>
                </a:cubicBezTo>
                <a:cubicBezTo>
                  <a:pt x="892" y="856"/>
                  <a:pt x="975" y="676"/>
                  <a:pt x="1090" y="521"/>
                </a:cubicBezTo>
                <a:cubicBezTo>
                  <a:pt x="853" y="225"/>
                  <a:pt x="498" y="27"/>
                  <a:pt x="96" y="0"/>
                </a:cubicBezTo>
                <a:lnTo>
                  <a:pt x="0" y="222"/>
                </a:lnTo>
                <a:lnTo>
                  <a:pt x="103" y="481"/>
                </a:ln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 name="Freeform 31">
            <a:extLst>
              <a:ext uri="{FF2B5EF4-FFF2-40B4-BE49-F238E27FC236}">
                <a16:creationId xmlns:a16="http://schemas.microsoft.com/office/drawing/2014/main" id="{DA06FB04-7391-4FAA-AF4C-1C8059E95EB0}"/>
              </a:ext>
            </a:extLst>
          </p:cNvPr>
          <p:cNvSpPr>
            <a:spLocks/>
          </p:cNvSpPr>
          <p:nvPr/>
        </p:nvSpPr>
        <p:spPr bwMode="auto">
          <a:xfrm>
            <a:off x="7132328" y="3531549"/>
            <a:ext cx="1436488" cy="1449758"/>
          </a:xfrm>
          <a:custGeom>
            <a:avLst/>
            <a:gdLst>
              <a:gd name="T0" fmla="*/ 891 w 1372"/>
              <a:gd name="T1" fmla="*/ 100 h 1383"/>
              <a:gd name="T2" fmla="*/ 3 w 1372"/>
              <a:gd name="T3" fmla="*/ 904 h 1383"/>
              <a:gd name="T4" fmla="*/ 100 w 1372"/>
              <a:gd name="T5" fmla="*/ 1149 h 1383"/>
              <a:gd name="T6" fmla="*/ 0 w 1372"/>
              <a:gd name="T7" fmla="*/ 1383 h 1383"/>
              <a:gd name="T8" fmla="*/ 1372 w 1372"/>
              <a:gd name="T9" fmla="*/ 99 h 1383"/>
              <a:gd name="T10" fmla="*/ 1143 w 1372"/>
              <a:gd name="T11" fmla="*/ 0 h 1383"/>
              <a:gd name="T12" fmla="*/ 891 w 1372"/>
              <a:gd name="T13" fmla="*/ 100 h 1383"/>
            </a:gdLst>
            <a:ahLst/>
            <a:cxnLst>
              <a:cxn ang="0">
                <a:pos x="T0" y="T1"/>
              </a:cxn>
              <a:cxn ang="0">
                <a:pos x="T2" y="T3"/>
              </a:cxn>
              <a:cxn ang="0">
                <a:pos x="T4" y="T5"/>
              </a:cxn>
              <a:cxn ang="0">
                <a:pos x="T6" y="T7"/>
              </a:cxn>
              <a:cxn ang="0">
                <a:pos x="T8" y="T9"/>
              </a:cxn>
              <a:cxn ang="0">
                <a:pos x="T10" y="T11"/>
              </a:cxn>
              <a:cxn ang="0">
                <a:pos x="T12" y="T13"/>
              </a:cxn>
            </a:cxnLst>
            <a:rect l="0" t="0" r="r" b="b"/>
            <a:pathLst>
              <a:path w="1372" h="1383">
                <a:moveTo>
                  <a:pt x="891" y="100"/>
                </a:moveTo>
                <a:cubicBezTo>
                  <a:pt x="839" y="547"/>
                  <a:pt x="463" y="896"/>
                  <a:pt x="3" y="904"/>
                </a:cubicBezTo>
                <a:lnTo>
                  <a:pt x="100" y="1149"/>
                </a:lnTo>
                <a:lnTo>
                  <a:pt x="0" y="1383"/>
                </a:lnTo>
                <a:cubicBezTo>
                  <a:pt x="726" y="1376"/>
                  <a:pt x="1318" y="813"/>
                  <a:pt x="1372" y="99"/>
                </a:cubicBezTo>
                <a:lnTo>
                  <a:pt x="1143" y="0"/>
                </a:lnTo>
                <a:lnTo>
                  <a:pt x="891" y="10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7" name="Freeform 32">
            <a:extLst>
              <a:ext uri="{FF2B5EF4-FFF2-40B4-BE49-F238E27FC236}">
                <a16:creationId xmlns:a16="http://schemas.microsoft.com/office/drawing/2014/main" id="{300A85AD-134B-4B9D-8388-5DC9DCCE43E6}"/>
              </a:ext>
            </a:extLst>
          </p:cNvPr>
          <p:cNvSpPr>
            <a:spLocks/>
          </p:cNvSpPr>
          <p:nvPr/>
        </p:nvSpPr>
        <p:spPr bwMode="auto">
          <a:xfrm>
            <a:off x="5665983" y="3531549"/>
            <a:ext cx="1459709" cy="1446439"/>
          </a:xfrm>
          <a:custGeom>
            <a:avLst/>
            <a:gdLst>
              <a:gd name="T0" fmla="*/ 1295 w 1394"/>
              <a:gd name="T1" fmla="*/ 900 h 1380"/>
              <a:gd name="T2" fmla="*/ 479 w 1394"/>
              <a:gd name="T3" fmla="*/ 17 h 1380"/>
              <a:gd name="T4" fmla="*/ 249 w 1394"/>
              <a:gd name="T5" fmla="*/ 108 h 1380"/>
              <a:gd name="T6" fmla="*/ 0 w 1394"/>
              <a:gd name="T7" fmla="*/ 0 h 1380"/>
              <a:gd name="T8" fmla="*/ 1295 w 1394"/>
              <a:gd name="T9" fmla="*/ 1380 h 1380"/>
              <a:gd name="T10" fmla="*/ 1394 w 1394"/>
              <a:gd name="T11" fmla="*/ 1150 h 1380"/>
              <a:gd name="T12" fmla="*/ 1295 w 1394"/>
              <a:gd name="T13" fmla="*/ 900 h 1380"/>
            </a:gdLst>
            <a:ahLst/>
            <a:cxnLst>
              <a:cxn ang="0">
                <a:pos x="T0" y="T1"/>
              </a:cxn>
              <a:cxn ang="0">
                <a:pos x="T2" y="T3"/>
              </a:cxn>
              <a:cxn ang="0">
                <a:pos x="T4" y="T5"/>
              </a:cxn>
              <a:cxn ang="0">
                <a:pos x="T6" y="T7"/>
              </a:cxn>
              <a:cxn ang="0">
                <a:pos x="T8" y="T9"/>
              </a:cxn>
              <a:cxn ang="0">
                <a:pos x="T10" y="T11"/>
              </a:cxn>
              <a:cxn ang="0">
                <a:pos x="T12" y="T13"/>
              </a:cxn>
            </a:cxnLst>
            <a:rect l="0" t="0" r="r" b="b"/>
            <a:pathLst>
              <a:path w="1394" h="1380">
                <a:moveTo>
                  <a:pt x="1295" y="900"/>
                </a:moveTo>
                <a:cubicBezTo>
                  <a:pt x="844" y="854"/>
                  <a:pt x="490" y="478"/>
                  <a:pt x="479" y="17"/>
                </a:cubicBezTo>
                <a:lnTo>
                  <a:pt x="249" y="108"/>
                </a:lnTo>
                <a:lnTo>
                  <a:pt x="0" y="0"/>
                </a:lnTo>
                <a:cubicBezTo>
                  <a:pt x="3" y="733"/>
                  <a:pt x="574" y="1332"/>
                  <a:pt x="1295" y="1380"/>
                </a:cubicBezTo>
                <a:lnTo>
                  <a:pt x="1394" y="1150"/>
                </a:lnTo>
                <a:lnTo>
                  <a:pt x="1295" y="90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 name="Freeform 33">
            <a:extLst>
              <a:ext uri="{FF2B5EF4-FFF2-40B4-BE49-F238E27FC236}">
                <a16:creationId xmlns:a16="http://schemas.microsoft.com/office/drawing/2014/main" id="{A1086974-83E0-48C4-B27A-264CB547DC48}"/>
              </a:ext>
            </a:extLst>
          </p:cNvPr>
          <p:cNvSpPr>
            <a:spLocks/>
          </p:cNvSpPr>
          <p:nvPr/>
        </p:nvSpPr>
        <p:spPr bwMode="auto">
          <a:xfrm>
            <a:off x="8044646" y="2071840"/>
            <a:ext cx="1482933" cy="1459709"/>
          </a:xfrm>
          <a:custGeom>
            <a:avLst/>
            <a:gdLst>
              <a:gd name="T0" fmla="*/ 479 w 1415"/>
              <a:gd name="T1" fmla="*/ 1375 h 1393"/>
              <a:gd name="T2" fmla="*/ 1322 w 1415"/>
              <a:gd name="T3" fmla="*/ 479 h 1393"/>
              <a:gd name="T4" fmla="*/ 1415 w 1415"/>
              <a:gd name="T5" fmla="*/ 263 h 1393"/>
              <a:gd name="T6" fmla="*/ 1312 w 1415"/>
              <a:gd name="T7" fmla="*/ 0 h 1393"/>
              <a:gd name="T8" fmla="*/ 0 w 1415"/>
              <a:gd name="T9" fmla="*/ 1387 h 1393"/>
              <a:gd name="T10" fmla="*/ 1 w 1415"/>
              <a:gd name="T11" fmla="*/ 1393 h 1393"/>
              <a:gd name="T12" fmla="*/ 272 w 1415"/>
              <a:gd name="T13" fmla="*/ 1285 h 1393"/>
              <a:gd name="T14" fmla="*/ 479 w 1415"/>
              <a:gd name="T15" fmla="*/ 1375 h 1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5" h="1393">
                <a:moveTo>
                  <a:pt x="479" y="1375"/>
                </a:moveTo>
                <a:cubicBezTo>
                  <a:pt x="486" y="900"/>
                  <a:pt x="855" y="514"/>
                  <a:pt x="1322" y="479"/>
                </a:cubicBezTo>
                <a:lnTo>
                  <a:pt x="1415" y="263"/>
                </a:lnTo>
                <a:lnTo>
                  <a:pt x="1312" y="0"/>
                </a:lnTo>
                <a:cubicBezTo>
                  <a:pt x="581" y="41"/>
                  <a:pt x="0" y="646"/>
                  <a:pt x="0" y="1387"/>
                </a:cubicBezTo>
                <a:cubicBezTo>
                  <a:pt x="0" y="1389"/>
                  <a:pt x="1" y="1391"/>
                  <a:pt x="1" y="1393"/>
                </a:cubicBezTo>
                <a:lnTo>
                  <a:pt x="272" y="1285"/>
                </a:lnTo>
                <a:lnTo>
                  <a:pt x="479" y="1375"/>
                </a:ln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9" name="Freeform 34">
            <a:extLst>
              <a:ext uri="{FF2B5EF4-FFF2-40B4-BE49-F238E27FC236}">
                <a16:creationId xmlns:a16="http://schemas.microsoft.com/office/drawing/2014/main" id="{053E8239-4BE5-4273-A0BC-A28C7A29183D}"/>
              </a:ext>
            </a:extLst>
          </p:cNvPr>
          <p:cNvSpPr>
            <a:spLocks/>
          </p:cNvSpPr>
          <p:nvPr/>
        </p:nvSpPr>
        <p:spPr bwMode="auto">
          <a:xfrm>
            <a:off x="9530895" y="2071840"/>
            <a:ext cx="1423218" cy="1479614"/>
          </a:xfrm>
          <a:custGeom>
            <a:avLst/>
            <a:gdLst>
              <a:gd name="T0" fmla="*/ 12 w 1358"/>
              <a:gd name="T1" fmla="*/ 479 h 1413"/>
              <a:gd name="T2" fmla="*/ 877 w 1358"/>
              <a:gd name="T3" fmla="*/ 1301 h 1413"/>
              <a:gd name="T4" fmla="*/ 1135 w 1358"/>
              <a:gd name="T5" fmla="*/ 1413 h 1413"/>
              <a:gd name="T6" fmla="*/ 1358 w 1358"/>
              <a:gd name="T7" fmla="*/ 1325 h 1413"/>
              <a:gd name="T8" fmla="*/ 0 w 1358"/>
              <a:gd name="T9" fmla="*/ 0 h 1413"/>
              <a:gd name="T10" fmla="*/ 104 w 1358"/>
              <a:gd name="T11" fmla="*/ 264 h 1413"/>
              <a:gd name="T12" fmla="*/ 12 w 1358"/>
              <a:gd name="T13" fmla="*/ 479 h 1413"/>
            </a:gdLst>
            <a:ahLst/>
            <a:cxnLst>
              <a:cxn ang="0">
                <a:pos x="T0" y="T1"/>
              </a:cxn>
              <a:cxn ang="0">
                <a:pos x="T2" y="T3"/>
              </a:cxn>
              <a:cxn ang="0">
                <a:pos x="T4" y="T5"/>
              </a:cxn>
              <a:cxn ang="0">
                <a:pos x="T6" y="T7"/>
              </a:cxn>
              <a:cxn ang="0">
                <a:pos x="T8" y="T9"/>
              </a:cxn>
              <a:cxn ang="0">
                <a:pos x="T10" y="T11"/>
              </a:cxn>
              <a:cxn ang="0">
                <a:pos x="T12" y="T13"/>
              </a:cxn>
            </a:cxnLst>
            <a:rect l="0" t="0" r="r" b="b"/>
            <a:pathLst>
              <a:path w="1358" h="1413">
                <a:moveTo>
                  <a:pt x="12" y="479"/>
                </a:moveTo>
                <a:cubicBezTo>
                  <a:pt x="466" y="499"/>
                  <a:pt x="834" y="853"/>
                  <a:pt x="877" y="1301"/>
                </a:cubicBezTo>
                <a:lnTo>
                  <a:pt x="1135" y="1413"/>
                </a:lnTo>
                <a:lnTo>
                  <a:pt x="1358" y="1325"/>
                </a:lnTo>
                <a:cubicBezTo>
                  <a:pt x="1325" y="597"/>
                  <a:pt x="732" y="15"/>
                  <a:pt x="0" y="0"/>
                </a:cubicBezTo>
                <a:lnTo>
                  <a:pt x="104" y="264"/>
                </a:lnTo>
                <a:lnTo>
                  <a:pt x="12" y="479"/>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0" name="Freeform 35">
            <a:extLst>
              <a:ext uri="{FF2B5EF4-FFF2-40B4-BE49-F238E27FC236}">
                <a16:creationId xmlns:a16="http://schemas.microsoft.com/office/drawing/2014/main" id="{A9AB5AD2-08D3-4D99-B8B4-462B910B92AD}"/>
              </a:ext>
            </a:extLst>
          </p:cNvPr>
          <p:cNvSpPr>
            <a:spLocks/>
          </p:cNvSpPr>
          <p:nvPr/>
        </p:nvSpPr>
        <p:spPr bwMode="auto">
          <a:xfrm>
            <a:off x="9524261" y="3551454"/>
            <a:ext cx="1429852" cy="1423217"/>
          </a:xfrm>
          <a:custGeom>
            <a:avLst/>
            <a:gdLst>
              <a:gd name="T0" fmla="*/ 888 w 1366"/>
              <a:gd name="T1" fmla="*/ 0 h 1360"/>
              <a:gd name="T2" fmla="*/ 102 w 1366"/>
              <a:gd name="T3" fmla="*/ 879 h 1360"/>
              <a:gd name="T4" fmla="*/ 0 w 1366"/>
              <a:gd name="T5" fmla="*/ 1113 h 1360"/>
              <a:gd name="T6" fmla="*/ 98 w 1366"/>
              <a:gd name="T7" fmla="*/ 1360 h 1360"/>
              <a:gd name="T8" fmla="*/ 1366 w 1366"/>
              <a:gd name="T9" fmla="*/ 22 h 1360"/>
              <a:gd name="T10" fmla="*/ 1143 w 1366"/>
              <a:gd name="T11" fmla="*/ 110 h 1360"/>
              <a:gd name="T12" fmla="*/ 888 w 1366"/>
              <a:gd name="T13" fmla="*/ 0 h 1360"/>
            </a:gdLst>
            <a:ahLst/>
            <a:cxnLst>
              <a:cxn ang="0">
                <a:pos x="T0" y="T1"/>
              </a:cxn>
              <a:cxn ang="0">
                <a:pos x="T2" y="T3"/>
              </a:cxn>
              <a:cxn ang="0">
                <a:pos x="T4" y="T5"/>
              </a:cxn>
              <a:cxn ang="0">
                <a:pos x="T6" y="T7"/>
              </a:cxn>
              <a:cxn ang="0">
                <a:pos x="T8" y="T9"/>
              </a:cxn>
              <a:cxn ang="0">
                <a:pos x="T10" y="T11"/>
              </a:cxn>
              <a:cxn ang="0">
                <a:pos x="T12" y="T13"/>
              </a:cxn>
            </a:cxnLst>
            <a:rect l="0" t="0" r="r" b="b"/>
            <a:pathLst>
              <a:path w="1366" h="1360">
                <a:moveTo>
                  <a:pt x="888" y="0"/>
                </a:moveTo>
                <a:cubicBezTo>
                  <a:pt x="877" y="450"/>
                  <a:pt x="539" y="820"/>
                  <a:pt x="102" y="879"/>
                </a:cubicBezTo>
                <a:lnTo>
                  <a:pt x="0" y="1113"/>
                </a:lnTo>
                <a:lnTo>
                  <a:pt x="98" y="1360"/>
                </a:lnTo>
                <a:cubicBezTo>
                  <a:pt x="795" y="1301"/>
                  <a:pt x="1344" y="728"/>
                  <a:pt x="1366" y="22"/>
                </a:cubicBezTo>
                <a:lnTo>
                  <a:pt x="1143" y="110"/>
                </a:lnTo>
                <a:lnTo>
                  <a:pt x="888"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1" name="Freeform 36">
            <a:extLst>
              <a:ext uri="{FF2B5EF4-FFF2-40B4-BE49-F238E27FC236}">
                <a16:creationId xmlns:a16="http://schemas.microsoft.com/office/drawing/2014/main" id="{0E383EB4-2F23-41A5-A03F-839DFB7770AC}"/>
              </a:ext>
            </a:extLst>
          </p:cNvPr>
          <p:cNvSpPr>
            <a:spLocks/>
          </p:cNvSpPr>
          <p:nvPr/>
        </p:nvSpPr>
        <p:spPr bwMode="auto">
          <a:xfrm>
            <a:off x="8386350" y="3909747"/>
            <a:ext cx="1127957" cy="1071560"/>
          </a:xfrm>
          <a:custGeom>
            <a:avLst/>
            <a:gdLst>
              <a:gd name="T0" fmla="*/ 1076 w 1078"/>
              <a:gd name="T1" fmla="*/ 542 h 1021"/>
              <a:gd name="T2" fmla="*/ 1064 w 1078"/>
              <a:gd name="T3" fmla="*/ 542 h 1021"/>
              <a:gd name="T4" fmla="*/ 232 w 1078"/>
              <a:gd name="T5" fmla="*/ 0 h 1021"/>
              <a:gd name="T6" fmla="*/ 0 w 1078"/>
              <a:gd name="T7" fmla="*/ 524 h 1021"/>
              <a:gd name="T8" fmla="*/ 1064 w 1078"/>
              <a:gd name="T9" fmla="*/ 1021 h 1021"/>
              <a:gd name="T10" fmla="*/ 1078 w 1078"/>
              <a:gd name="T11" fmla="*/ 1020 h 1021"/>
              <a:gd name="T12" fmla="*/ 979 w 1078"/>
              <a:gd name="T13" fmla="*/ 768 h 1021"/>
              <a:gd name="T14" fmla="*/ 1076 w 1078"/>
              <a:gd name="T15" fmla="*/ 542 h 10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8" h="1021">
                <a:moveTo>
                  <a:pt x="1076" y="542"/>
                </a:moveTo>
                <a:cubicBezTo>
                  <a:pt x="1072" y="542"/>
                  <a:pt x="1068" y="542"/>
                  <a:pt x="1064" y="542"/>
                </a:cubicBezTo>
                <a:cubicBezTo>
                  <a:pt x="693" y="542"/>
                  <a:pt x="373" y="319"/>
                  <a:pt x="232" y="0"/>
                </a:cubicBezTo>
                <a:cubicBezTo>
                  <a:pt x="191" y="193"/>
                  <a:pt x="111" y="370"/>
                  <a:pt x="0" y="524"/>
                </a:cubicBezTo>
                <a:cubicBezTo>
                  <a:pt x="255" y="828"/>
                  <a:pt x="637" y="1021"/>
                  <a:pt x="1064" y="1021"/>
                </a:cubicBezTo>
                <a:cubicBezTo>
                  <a:pt x="1069" y="1021"/>
                  <a:pt x="1074" y="1021"/>
                  <a:pt x="1078" y="1020"/>
                </a:cubicBezTo>
                <a:lnTo>
                  <a:pt x="979" y="768"/>
                </a:lnTo>
                <a:lnTo>
                  <a:pt x="1076" y="542"/>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타원 11">
            <a:extLst>
              <a:ext uri="{FF2B5EF4-FFF2-40B4-BE49-F238E27FC236}">
                <a16:creationId xmlns:a16="http://schemas.microsoft.com/office/drawing/2014/main" id="{73AE5E79-E1B6-4DF7-9AA4-750E01F63450}"/>
              </a:ext>
            </a:extLst>
          </p:cNvPr>
          <p:cNvSpPr/>
          <p:nvPr/>
        </p:nvSpPr>
        <p:spPr>
          <a:xfrm>
            <a:off x="6404377" y="2801351"/>
            <a:ext cx="1429362" cy="1429362"/>
          </a:xfrm>
          <a:prstGeom prst="ellipse">
            <a:avLst/>
          </a:prstGeom>
          <a:solidFill>
            <a:schemeClr val="accent2">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3" name="타원 12">
            <a:extLst>
              <a:ext uri="{FF2B5EF4-FFF2-40B4-BE49-F238E27FC236}">
                <a16:creationId xmlns:a16="http://schemas.microsoft.com/office/drawing/2014/main" id="{01C42F33-1857-470A-81E0-F779D69A4AF6}"/>
              </a:ext>
            </a:extLst>
          </p:cNvPr>
          <p:cNvSpPr/>
          <p:nvPr/>
        </p:nvSpPr>
        <p:spPr>
          <a:xfrm>
            <a:off x="8789675" y="2801351"/>
            <a:ext cx="1429362" cy="1429362"/>
          </a:xfrm>
          <a:prstGeom prst="ellipse">
            <a:avLst/>
          </a:prstGeom>
          <a:solidFill>
            <a:schemeClr val="accent2">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22" name="그룹 21">
            <a:extLst>
              <a:ext uri="{FF2B5EF4-FFF2-40B4-BE49-F238E27FC236}">
                <a16:creationId xmlns:a16="http://schemas.microsoft.com/office/drawing/2014/main" id="{F676227E-79E7-4044-88CF-A9D372396505}"/>
              </a:ext>
            </a:extLst>
          </p:cNvPr>
          <p:cNvGrpSpPr/>
          <p:nvPr/>
        </p:nvGrpSpPr>
        <p:grpSpPr>
          <a:xfrm>
            <a:off x="6925676" y="3340663"/>
            <a:ext cx="386764" cy="350739"/>
            <a:chOff x="5103824" y="2349502"/>
            <a:chExt cx="903286" cy="819150"/>
          </a:xfrm>
          <a:solidFill>
            <a:schemeClr val="bg1"/>
          </a:solidFill>
        </p:grpSpPr>
        <p:sp>
          <p:nvSpPr>
            <p:cNvPr id="23" name="Freeform 277">
              <a:extLst>
                <a:ext uri="{FF2B5EF4-FFF2-40B4-BE49-F238E27FC236}">
                  <a16:creationId xmlns:a16="http://schemas.microsoft.com/office/drawing/2014/main" id="{33BA837B-004D-4BE7-B1BD-01E320EC5DB5}"/>
                </a:ext>
              </a:extLst>
            </p:cNvPr>
            <p:cNvSpPr>
              <a:spLocks noEditPoints="1"/>
            </p:cNvSpPr>
            <p:nvPr/>
          </p:nvSpPr>
          <p:spPr bwMode="auto">
            <a:xfrm>
              <a:off x="5103824" y="2349502"/>
              <a:ext cx="153987"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7" y="0"/>
                    <a:pt x="139" y="31"/>
                    <a:pt x="139" y="69"/>
                  </a:cubicBezTo>
                  <a:cubicBezTo>
                    <a:pt x="139" y="107"/>
                    <a:pt x="107" y="138"/>
                    <a:pt x="69" y="138"/>
                  </a:cubicBezTo>
                  <a:close/>
                  <a:moveTo>
                    <a:pt x="69" y="28"/>
                  </a:moveTo>
                  <a:cubicBezTo>
                    <a:pt x="46" y="28"/>
                    <a:pt x="28" y="46"/>
                    <a:pt x="28" y="69"/>
                  </a:cubicBezTo>
                  <a:cubicBezTo>
                    <a:pt x="28" y="92"/>
                    <a:pt x="46"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Freeform 278">
              <a:extLst>
                <a:ext uri="{FF2B5EF4-FFF2-40B4-BE49-F238E27FC236}">
                  <a16:creationId xmlns:a16="http://schemas.microsoft.com/office/drawing/2014/main" id="{D7420FC3-8242-499F-A650-9BDA4666695D}"/>
                </a:ext>
              </a:extLst>
            </p:cNvPr>
            <p:cNvSpPr>
              <a:spLocks noEditPoints="1"/>
            </p:cNvSpPr>
            <p:nvPr/>
          </p:nvSpPr>
          <p:spPr bwMode="auto">
            <a:xfrm>
              <a:off x="5851535" y="2349502"/>
              <a:ext cx="155575"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8" y="0"/>
                    <a:pt x="139" y="31"/>
                    <a:pt x="139" y="69"/>
                  </a:cubicBezTo>
                  <a:cubicBezTo>
                    <a:pt x="139" y="107"/>
                    <a:pt x="108" y="138"/>
                    <a:pt x="69" y="138"/>
                  </a:cubicBezTo>
                  <a:close/>
                  <a:moveTo>
                    <a:pt x="69" y="28"/>
                  </a:moveTo>
                  <a:cubicBezTo>
                    <a:pt x="47" y="28"/>
                    <a:pt x="28" y="46"/>
                    <a:pt x="28" y="69"/>
                  </a:cubicBezTo>
                  <a:cubicBezTo>
                    <a:pt x="28" y="92"/>
                    <a:pt x="47"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279">
              <a:extLst>
                <a:ext uri="{FF2B5EF4-FFF2-40B4-BE49-F238E27FC236}">
                  <a16:creationId xmlns:a16="http://schemas.microsoft.com/office/drawing/2014/main" id="{B6BB2921-5568-4EA1-A035-1D3697C20656}"/>
                </a:ext>
              </a:extLst>
            </p:cNvPr>
            <p:cNvSpPr>
              <a:spLocks/>
            </p:cNvSpPr>
            <p:nvPr/>
          </p:nvSpPr>
          <p:spPr bwMode="auto">
            <a:xfrm>
              <a:off x="5227648" y="2411414"/>
              <a:ext cx="655637" cy="31750"/>
            </a:xfrm>
            <a:custGeom>
              <a:avLst/>
              <a:gdLst>
                <a:gd name="T0" fmla="*/ 575 w 589"/>
                <a:gd name="T1" fmla="*/ 28 h 28"/>
                <a:gd name="T2" fmla="*/ 14 w 589"/>
                <a:gd name="T3" fmla="*/ 28 h 28"/>
                <a:gd name="T4" fmla="*/ 0 w 589"/>
                <a:gd name="T5" fmla="*/ 14 h 28"/>
                <a:gd name="T6" fmla="*/ 14 w 589"/>
                <a:gd name="T7" fmla="*/ 0 h 28"/>
                <a:gd name="T8" fmla="*/ 575 w 589"/>
                <a:gd name="T9" fmla="*/ 0 h 28"/>
                <a:gd name="T10" fmla="*/ 589 w 589"/>
                <a:gd name="T11" fmla="*/ 14 h 28"/>
                <a:gd name="T12" fmla="*/ 575 w 589"/>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89" h="28">
                  <a:moveTo>
                    <a:pt x="575" y="28"/>
                  </a:moveTo>
                  <a:cubicBezTo>
                    <a:pt x="14" y="28"/>
                    <a:pt x="14" y="28"/>
                    <a:pt x="14" y="28"/>
                  </a:cubicBezTo>
                  <a:cubicBezTo>
                    <a:pt x="6" y="28"/>
                    <a:pt x="0" y="22"/>
                    <a:pt x="0" y="14"/>
                  </a:cubicBezTo>
                  <a:cubicBezTo>
                    <a:pt x="0" y="6"/>
                    <a:pt x="6" y="0"/>
                    <a:pt x="14" y="0"/>
                  </a:cubicBezTo>
                  <a:cubicBezTo>
                    <a:pt x="575" y="0"/>
                    <a:pt x="575" y="0"/>
                    <a:pt x="575" y="0"/>
                  </a:cubicBezTo>
                  <a:cubicBezTo>
                    <a:pt x="583" y="0"/>
                    <a:pt x="589" y="6"/>
                    <a:pt x="589" y="14"/>
                  </a:cubicBezTo>
                  <a:cubicBezTo>
                    <a:pt x="589" y="22"/>
                    <a:pt x="583" y="28"/>
                    <a:pt x="57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280">
              <a:extLst>
                <a:ext uri="{FF2B5EF4-FFF2-40B4-BE49-F238E27FC236}">
                  <a16:creationId xmlns:a16="http://schemas.microsoft.com/office/drawing/2014/main" id="{9479A286-2D8A-40D2-95C7-7D7C35651DA0}"/>
                </a:ext>
              </a:extLst>
            </p:cNvPr>
            <p:cNvSpPr>
              <a:spLocks/>
            </p:cNvSpPr>
            <p:nvPr/>
          </p:nvSpPr>
          <p:spPr bwMode="auto">
            <a:xfrm>
              <a:off x="5189549" y="2611439"/>
              <a:ext cx="731837" cy="557213"/>
            </a:xfrm>
            <a:custGeom>
              <a:avLst/>
              <a:gdLst>
                <a:gd name="T0" fmla="*/ 643 w 657"/>
                <a:gd name="T1" fmla="*/ 501 h 501"/>
                <a:gd name="T2" fmla="*/ 571 w 657"/>
                <a:gd name="T3" fmla="*/ 501 h 501"/>
                <a:gd name="T4" fmla="*/ 557 w 657"/>
                <a:gd name="T5" fmla="*/ 487 h 501"/>
                <a:gd name="T6" fmla="*/ 571 w 657"/>
                <a:gd name="T7" fmla="*/ 473 h 501"/>
                <a:gd name="T8" fmla="*/ 629 w 657"/>
                <a:gd name="T9" fmla="*/ 473 h 501"/>
                <a:gd name="T10" fmla="*/ 629 w 657"/>
                <a:gd name="T11" fmla="*/ 123 h 501"/>
                <a:gd name="T12" fmla="*/ 487 w 657"/>
                <a:gd name="T13" fmla="*/ 123 h 501"/>
                <a:gd name="T14" fmla="*/ 474 w 657"/>
                <a:gd name="T15" fmla="*/ 113 h 501"/>
                <a:gd name="T16" fmla="*/ 328 w 657"/>
                <a:gd name="T17" fmla="*/ 28 h 501"/>
                <a:gd name="T18" fmla="*/ 183 w 657"/>
                <a:gd name="T19" fmla="*/ 113 h 501"/>
                <a:gd name="T20" fmla="*/ 170 w 657"/>
                <a:gd name="T21" fmla="*/ 123 h 501"/>
                <a:gd name="T22" fmla="*/ 28 w 657"/>
                <a:gd name="T23" fmla="*/ 123 h 501"/>
                <a:gd name="T24" fmla="*/ 28 w 657"/>
                <a:gd name="T25" fmla="*/ 473 h 501"/>
                <a:gd name="T26" fmla="*/ 508 w 657"/>
                <a:gd name="T27" fmla="*/ 473 h 501"/>
                <a:gd name="T28" fmla="*/ 522 w 657"/>
                <a:gd name="T29" fmla="*/ 487 h 501"/>
                <a:gd name="T30" fmla="*/ 508 w 657"/>
                <a:gd name="T31" fmla="*/ 501 h 501"/>
                <a:gd name="T32" fmla="*/ 14 w 657"/>
                <a:gd name="T33" fmla="*/ 501 h 501"/>
                <a:gd name="T34" fmla="*/ 0 w 657"/>
                <a:gd name="T35" fmla="*/ 487 h 501"/>
                <a:gd name="T36" fmla="*/ 0 w 657"/>
                <a:gd name="T37" fmla="*/ 109 h 501"/>
                <a:gd name="T38" fmla="*/ 14 w 657"/>
                <a:gd name="T39" fmla="*/ 95 h 501"/>
                <a:gd name="T40" fmla="*/ 160 w 657"/>
                <a:gd name="T41" fmla="*/ 95 h 501"/>
                <a:gd name="T42" fmla="*/ 328 w 657"/>
                <a:gd name="T43" fmla="*/ 0 h 501"/>
                <a:gd name="T44" fmla="*/ 497 w 657"/>
                <a:gd name="T45" fmla="*/ 95 h 501"/>
                <a:gd name="T46" fmla="*/ 643 w 657"/>
                <a:gd name="T47" fmla="*/ 95 h 501"/>
                <a:gd name="T48" fmla="*/ 657 w 657"/>
                <a:gd name="T49" fmla="*/ 109 h 501"/>
                <a:gd name="T50" fmla="*/ 657 w 657"/>
                <a:gd name="T51" fmla="*/ 487 h 501"/>
                <a:gd name="T52" fmla="*/ 643 w 657"/>
                <a:gd name="T53"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501">
                  <a:moveTo>
                    <a:pt x="643" y="501"/>
                  </a:moveTo>
                  <a:cubicBezTo>
                    <a:pt x="571" y="501"/>
                    <a:pt x="571" y="501"/>
                    <a:pt x="571" y="501"/>
                  </a:cubicBezTo>
                  <a:cubicBezTo>
                    <a:pt x="564" y="501"/>
                    <a:pt x="557" y="495"/>
                    <a:pt x="557" y="487"/>
                  </a:cubicBezTo>
                  <a:cubicBezTo>
                    <a:pt x="557" y="479"/>
                    <a:pt x="564" y="473"/>
                    <a:pt x="571" y="473"/>
                  </a:cubicBezTo>
                  <a:cubicBezTo>
                    <a:pt x="629" y="473"/>
                    <a:pt x="629" y="473"/>
                    <a:pt x="629" y="473"/>
                  </a:cubicBezTo>
                  <a:cubicBezTo>
                    <a:pt x="629" y="123"/>
                    <a:pt x="629" y="123"/>
                    <a:pt x="629" y="123"/>
                  </a:cubicBezTo>
                  <a:cubicBezTo>
                    <a:pt x="487" y="123"/>
                    <a:pt x="487" y="123"/>
                    <a:pt x="487" y="123"/>
                  </a:cubicBezTo>
                  <a:cubicBezTo>
                    <a:pt x="481" y="123"/>
                    <a:pt x="476" y="119"/>
                    <a:pt x="474" y="113"/>
                  </a:cubicBezTo>
                  <a:cubicBezTo>
                    <a:pt x="458" y="64"/>
                    <a:pt x="397" y="28"/>
                    <a:pt x="328" y="28"/>
                  </a:cubicBezTo>
                  <a:cubicBezTo>
                    <a:pt x="260" y="28"/>
                    <a:pt x="199" y="64"/>
                    <a:pt x="183" y="113"/>
                  </a:cubicBezTo>
                  <a:cubicBezTo>
                    <a:pt x="181" y="119"/>
                    <a:pt x="176" y="123"/>
                    <a:pt x="170" y="123"/>
                  </a:cubicBezTo>
                  <a:cubicBezTo>
                    <a:pt x="28" y="123"/>
                    <a:pt x="28" y="123"/>
                    <a:pt x="28" y="123"/>
                  </a:cubicBezTo>
                  <a:cubicBezTo>
                    <a:pt x="28" y="473"/>
                    <a:pt x="28" y="473"/>
                    <a:pt x="28" y="473"/>
                  </a:cubicBezTo>
                  <a:cubicBezTo>
                    <a:pt x="508" y="473"/>
                    <a:pt x="508" y="473"/>
                    <a:pt x="508" y="473"/>
                  </a:cubicBezTo>
                  <a:cubicBezTo>
                    <a:pt x="515" y="473"/>
                    <a:pt x="522" y="479"/>
                    <a:pt x="522" y="487"/>
                  </a:cubicBezTo>
                  <a:cubicBezTo>
                    <a:pt x="522" y="495"/>
                    <a:pt x="515" y="501"/>
                    <a:pt x="508" y="501"/>
                  </a:cubicBezTo>
                  <a:cubicBezTo>
                    <a:pt x="14" y="501"/>
                    <a:pt x="14" y="501"/>
                    <a:pt x="14" y="501"/>
                  </a:cubicBezTo>
                  <a:cubicBezTo>
                    <a:pt x="6" y="501"/>
                    <a:pt x="0" y="495"/>
                    <a:pt x="0" y="487"/>
                  </a:cubicBezTo>
                  <a:cubicBezTo>
                    <a:pt x="0" y="109"/>
                    <a:pt x="0" y="109"/>
                    <a:pt x="0" y="109"/>
                  </a:cubicBezTo>
                  <a:cubicBezTo>
                    <a:pt x="0" y="101"/>
                    <a:pt x="6" y="95"/>
                    <a:pt x="14" y="95"/>
                  </a:cubicBezTo>
                  <a:cubicBezTo>
                    <a:pt x="160" y="95"/>
                    <a:pt x="160" y="95"/>
                    <a:pt x="160" y="95"/>
                  </a:cubicBezTo>
                  <a:cubicBezTo>
                    <a:pt x="183" y="38"/>
                    <a:pt x="251" y="0"/>
                    <a:pt x="328" y="0"/>
                  </a:cubicBezTo>
                  <a:cubicBezTo>
                    <a:pt x="406" y="0"/>
                    <a:pt x="473" y="38"/>
                    <a:pt x="497" y="95"/>
                  </a:cubicBezTo>
                  <a:cubicBezTo>
                    <a:pt x="643" y="95"/>
                    <a:pt x="643" y="95"/>
                    <a:pt x="643" y="95"/>
                  </a:cubicBezTo>
                  <a:cubicBezTo>
                    <a:pt x="651" y="95"/>
                    <a:pt x="657" y="101"/>
                    <a:pt x="657" y="109"/>
                  </a:cubicBezTo>
                  <a:cubicBezTo>
                    <a:pt x="657" y="487"/>
                    <a:pt x="657" y="487"/>
                    <a:pt x="657" y="487"/>
                  </a:cubicBezTo>
                  <a:cubicBezTo>
                    <a:pt x="657" y="495"/>
                    <a:pt x="651" y="501"/>
                    <a:pt x="643"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281">
              <a:extLst>
                <a:ext uri="{FF2B5EF4-FFF2-40B4-BE49-F238E27FC236}">
                  <a16:creationId xmlns:a16="http://schemas.microsoft.com/office/drawing/2014/main" id="{9367F58A-3368-4AB1-999A-5DC4AFC659D3}"/>
                </a:ext>
              </a:extLst>
            </p:cNvPr>
            <p:cNvSpPr>
              <a:spLocks/>
            </p:cNvSpPr>
            <p:nvPr/>
          </p:nvSpPr>
          <p:spPr bwMode="auto">
            <a:xfrm>
              <a:off x="5292736" y="2411414"/>
              <a:ext cx="31750"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7" y="302"/>
                    <a:pt x="0" y="296"/>
                    <a:pt x="0" y="288"/>
                  </a:cubicBezTo>
                  <a:cubicBezTo>
                    <a:pt x="0" y="14"/>
                    <a:pt x="0" y="14"/>
                    <a:pt x="0" y="14"/>
                  </a:cubicBezTo>
                  <a:cubicBezTo>
                    <a:pt x="0" y="6"/>
                    <a:pt x="7"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282">
              <a:extLst>
                <a:ext uri="{FF2B5EF4-FFF2-40B4-BE49-F238E27FC236}">
                  <a16:creationId xmlns:a16="http://schemas.microsoft.com/office/drawing/2014/main" id="{187D8C8F-400C-4CF6-8E31-86C22C153CB7}"/>
                </a:ext>
              </a:extLst>
            </p:cNvPr>
            <p:cNvSpPr>
              <a:spLocks/>
            </p:cNvSpPr>
            <p:nvPr/>
          </p:nvSpPr>
          <p:spPr bwMode="auto">
            <a:xfrm>
              <a:off x="5786448" y="2411414"/>
              <a:ext cx="30162"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6" y="302"/>
                    <a:pt x="0" y="296"/>
                    <a:pt x="0" y="288"/>
                  </a:cubicBezTo>
                  <a:cubicBezTo>
                    <a:pt x="0" y="14"/>
                    <a:pt x="0" y="14"/>
                    <a:pt x="0" y="14"/>
                  </a:cubicBezTo>
                  <a:cubicBezTo>
                    <a:pt x="0" y="6"/>
                    <a:pt x="6"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283">
              <a:extLst>
                <a:ext uri="{FF2B5EF4-FFF2-40B4-BE49-F238E27FC236}">
                  <a16:creationId xmlns:a16="http://schemas.microsoft.com/office/drawing/2014/main" id="{16E60B65-D4B8-46C9-ABAB-25BDBBE9716E}"/>
                </a:ext>
              </a:extLst>
            </p:cNvPr>
            <p:cNvSpPr>
              <a:spLocks noEditPoints="1"/>
            </p:cNvSpPr>
            <p:nvPr/>
          </p:nvSpPr>
          <p:spPr bwMode="auto">
            <a:xfrm>
              <a:off x="5345123" y="2898777"/>
              <a:ext cx="125412" cy="180975"/>
            </a:xfrm>
            <a:custGeom>
              <a:avLst/>
              <a:gdLst>
                <a:gd name="T0" fmla="*/ 69 w 113"/>
                <a:gd name="T1" fmla="*/ 0 h 162"/>
                <a:gd name="T2" fmla="*/ 86 w 113"/>
                <a:gd name="T3" fmla="*/ 3 h 162"/>
                <a:gd name="T4" fmla="*/ 100 w 113"/>
                <a:gd name="T5" fmla="*/ 13 h 162"/>
                <a:gd name="T6" fmla="*/ 110 w 113"/>
                <a:gd name="T7" fmla="*/ 27 h 162"/>
                <a:gd name="T8" fmla="*/ 113 w 113"/>
                <a:gd name="T9" fmla="*/ 44 h 162"/>
                <a:gd name="T10" fmla="*/ 113 w 113"/>
                <a:gd name="T11" fmla="*/ 51 h 162"/>
                <a:gd name="T12" fmla="*/ 110 w 113"/>
                <a:gd name="T13" fmla="*/ 68 h 162"/>
                <a:gd name="T14" fmla="*/ 100 w 113"/>
                <a:gd name="T15" fmla="*/ 82 h 162"/>
                <a:gd name="T16" fmla="*/ 86 w 113"/>
                <a:gd name="T17" fmla="*/ 91 h 162"/>
                <a:gd name="T18" fmla="*/ 69 w 113"/>
                <a:gd name="T19" fmla="*/ 95 h 162"/>
                <a:gd name="T20" fmla="*/ 28 w 113"/>
                <a:gd name="T21" fmla="*/ 95 h 162"/>
                <a:gd name="T22" fmla="*/ 28 w 113"/>
                <a:gd name="T23" fmla="*/ 162 h 162"/>
                <a:gd name="T24" fmla="*/ 0 w 113"/>
                <a:gd name="T25" fmla="*/ 162 h 162"/>
                <a:gd name="T26" fmla="*/ 0 w 113"/>
                <a:gd name="T27" fmla="*/ 0 h 162"/>
                <a:gd name="T28" fmla="*/ 69 w 113"/>
                <a:gd name="T29" fmla="*/ 0 h 162"/>
                <a:gd name="T30" fmla="*/ 28 w 113"/>
                <a:gd name="T31" fmla="*/ 28 h 162"/>
                <a:gd name="T32" fmla="*/ 28 w 113"/>
                <a:gd name="T33" fmla="*/ 66 h 162"/>
                <a:gd name="T34" fmla="*/ 64 w 113"/>
                <a:gd name="T35" fmla="*/ 66 h 162"/>
                <a:gd name="T36" fmla="*/ 79 w 113"/>
                <a:gd name="T37" fmla="*/ 61 h 162"/>
                <a:gd name="T38" fmla="*/ 84 w 113"/>
                <a:gd name="T39" fmla="*/ 47 h 162"/>
                <a:gd name="T40" fmla="*/ 79 w 113"/>
                <a:gd name="T41" fmla="*/ 34 h 162"/>
                <a:gd name="T42" fmla="*/ 64 w 113"/>
                <a:gd name="T43" fmla="*/ 28 h 162"/>
                <a:gd name="T44" fmla="*/ 28 w 113"/>
                <a:gd name="T45" fmla="*/ 2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162">
                  <a:moveTo>
                    <a:pt x="69" y="0"/>
                  </a:moveTo>
                  <a:cubicBezTo>
                    <a:pt x="75" y="0"/>
                    <a:pt x="81" y="1"/>
                    <a:pt x="86" y="3"/>
                  </a:cubicBezTo>
                  <a:cubicBezTo>
                    <a:pt x="92" y="6"/>
                    <a:pt x="96" y="9"/>
                    <a:pt x="100" y="13"/>
                  </a:cubicBezTo>
                  <a:cubicBezTo>
                    <a:pt x="104" y="17"/>
                    <a:pt x="107" y="21"/>
                    <a:pt x="110" y="27"/>
                  </a:cubicBezTo>
                  <a:cubicBezTo>
                    <a:pt x="112" y="32"/>
                    <a:pt x="113" y="38"/>
                    <a:pt x="113" y="44"/>
                  </a:cubicBezTo>
                  <a:cubicBezTo>
                    <a:pt x="113" y="51"/>
                    <a:pt x="113" y="51"/>
                    <a:pt x="113" y="51"/>
                  </a:cubicBezTo>
                  <a:cubicBezTo>
                    <a:pt x="113" y="57"/>
                    <a:pt x="112" y="63"/>
                    <a:pt x="110" y="68"/>
                  </a:cubicBezTo>
                  <a:cubicBezTo>
                    <a:pt x="107" y="73"/>
                    <a:pt x="104" y="78"/>
                    <a:pt x="100" y="82"/>
                  </a:cubicBezTo>
                  <a:cubicBezTo>
                    <a:pt x="96" y="86"/>
                    <a:pt x="92" y="89"/>
                    <a:pt x="86" y="91"/>
                  </a:cubicBezTo>
                  <a:cubicBezTo>
                    <a:pt x="81" y="94"/>
                    <a:pt x="75" y="95"/>
                    <a:pt x="69" y="95"/>
                  </a:cubicBezTo>
                  <a:cubicBezTo>
                    <a:pt x="28" y="95"/>
                    <a:pt x="28" y="95"/>
                    <a:pt x="28" y="95"/>
                  </a:cubicBezTo>
                  <a:cubicBezTo>
                    <a:pt x="28" y="162"/>
                    <a:pt x="28" y="162"/>
                    <a:pt x="28" y="162"/>
                  </a:cubicBezTo>
                  <a:cubicBezTo>
                    <a:pt x="0" y="162"/>
                    <a:pt x="0" y="162"/>
                    <a:pt x="0" y="162"/>
                  </a:cubicBezTo>
                  <a:cubicBezTo>
                    <a:pt x="0" y="0"/>
                    <a:pt x="0" y="0"/>
                    <a:pt x="0" y="0"/>
                  </a:cubicBezTo>
                  <a:lnTo>
                    <a:pt x="69" y="0"/>
                  </a:lnTo>
                  <a:close/>
                  <a:moveTo>
                    <a:pt x="28" y="28"/>
                  </a:moveTo>
                  <a:cubicBezTo>
                    <a:pt x="28" y="66"/>
                    <a:pt x="28" y="66"/>
                    <a:pt x="28" y="66"/>
                  </a:cubicBezTo>
                  <a:cubicBezTo>
                    <a:pt x="64" y="66"/>
                    <a:pt x="64" y="66"/>
                    <a:pt x="64" y="66"/>
                  </a:cubicBezTo>
                  <a:cubicBezTo>
                    <a:pt x="71" y="66"/>
                    <a:pt x="76" y="65"/>
                    <a:pt x="79" y="61"/>
                  </a:cubicBezTo>
                  <a:cubicBezTo>
                    <a:pt x="82" y="58"/>
                    <a:pt x="84" y="53"/>
                    <a:pt x="84" y="47"/>
                  </a:cubicBezTo>
                  <a:cubicBezTo>
                    <a:pt x="84" y="42"/>
                    <a:pt x="82" y="37"/>
                    <a:pt x="79" y="34"/>
                  </a:cubicBezTo>
                  <a:cubicBezTo>
                    <a:pt x="76" y="30"/>
                    <a:pt x="71" y="28"/>
                    <a:pt x="64" y="28"/>
                  </a:cubicBez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 name="Freeform 284">
              <a:extLst>
                <a:ext uri="{FF2B5EF4-FFF2-40B4-BE49-F238E27FC236}">
                  <a16:creationId xmlns:a16="http://schemas.microsoft.com/office/drawing/2014/main" id="{9F463FB4-390C-473D-ADAE-5730F7397429}"/>
                </a:ext>
              </a:extLst>
            </p:cNvPr>
            <p:cNvSpPr>
              <a:spLocks/>
            </p:cNvSpPr>
            <p:nvPr/>
          </p:nvSpPr>
          <p:spPr bwMode="auto">
            <a:xfrm>
              <a:off x="5492761" y="2898777"/>
              <a:ext cx="125412" cy="180975"/>
            </a:xfrm>
            <a:custGeom>
              <a:avLst/>
              <a:gdLst>
                <a:gd name="T0" fmla="*/ 113 w 113"/>
                <a:gd name="T1" fmla="*/ 115 h 162"/>
                <a:gd name="T2" fmla="*/ 109 w 113"/>
                <a:gd name="T3" fmla="*/ 133 h 162"/>
                <a:gd name="T4" fmla="*/ 99 w 113"/>
                <a:gd name="T5" fmla="*/ 148 h 162"/>
                <a:gd name="T6" fmla="*/ 84 w 113"/>
                <a:gd name="T7" fmla="*/ 158 h 162"/>
                <a:gd name="T8" fmla="*/ 66 w 113"/>
                <a:gd name="T9" fmla="*/ 162 h 162"/>
                <a:gd name="T10" fmla="*/ 48 w 113"/>
                <a:gd name="T11" fmla="*/ 162 h 162"/>
                <a:gd name="T12" fmla="*/ 29 w 113"/>
                <a:gd name="T13" fmla="*/ 158 h 162"/>
                <a:gd name="T14" fmla="*/ 14 w 113"/>
                <a:gd name="T15" fmla="*/ 148 h 162"/>
                <a:gd name="T16" fmla="*/ 4 w 113"/>
                <a:gd name="T17" fmla="*/ 133 h 162"/>
                <a:gd name="T18" fmla="*/ 0 w 113"/>
                <a:gd name="T19" fmla="*/ 115 h 162"/>
                <a:gd name="T20" fmla="*/ 0 w 113"/>
                <a:gd name="T21" fmla="*/ 0 h 162"/>
                <a:gd name="T22" fmla="*/ 30 w 113"/>
                <a:gd name="T23" fmla="*/ 0 h 162"/>
                <a:gd name="T24" fmla="*/ 30 w 113"/>
                <a:gd name="T25" fmla="*/ 113 h 162"/>
                <a:gd name="T26" fmla="*/ 31 w 113"/>
                <a:gd name="T27" fmla="*/ 121 h 162"/>
                <a:gd name="T28" fmla="*/ 35 w 113"/>
                <a:gd name="T29" fmla="*/ 128 h 162"/>
                <a:gd name="T30" fmla="*/ 42 w 113"/>
                <a:gd name="T31" fmla="*/ 132 h 162"/>
                <a:gd name="T32" fmla="*/ 50 w 113"/>
                <a:gd name="T33" fmla="*/ 134 h 162"/>
                <a:gd name="T34" fmla="*/ 64 w 113"/>
                <a:gd name="T35" fmla="*/ 134 h 162"/>
                <a:gd name="T36" fmla="*/ 72 w 113"/>
                <a:gd name="T37" fmla="*/ 132 h 162"/>
                <a:gd name="T38" fmla="*/ 78 w 113"/>
                <a:gd name="T39" fmla="*/ 128 h 162"/>
                <a:gd name="T40" fmla="*/ 82 w 113"/>
                <a:gd name="T41" fmla="*/ 121 h 162"/>
                <a:gd name="T42" fmla="*/ 84 w 113"/>
                <a:gd name="T43" fmla="*/ 113 h 162"/>
                <a:gd name="T44" fmla="*/ 84 w 113"/>
                <a:gd name="T45" fmla="*/ 0 h 162"/>
                <a:gd name="T46" fmla="*/ 113 w 113"/>
                <a:gd name="T47" fmla="*/ 0 h 162"/>
                <a:gd name="T48" fmla="*/ 113 w 113"/>
                <a:gd name="T49"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162">
                  <a:moveTo>
                    <a:pt x="113" y="115"/>
                  </a:moveTo>
                  <a:cubicBezTo>
                    <a:pt x="113" y="121"/>
                    <a:pt x="112" y="127"/>
                    <a:pt x="109" y="133"/>
                  </a:cubicBezTo>
                  <a:cubicBezTo>
                    <a:pt x="107" y="139"/>
                    <a:pt x="103" y="144"/>
                    <a:pt x="99" y="148"/>
                  </a:cubicBezTo>
                  <a:cubicBezTo>
                    <a:pt x="95" y="152"/>
                    <a:pt x="90" y="156"/>
                    <a:pt x="84" y="158"/>
                  </a:cubicBezTo>
                  <a:cubicBezTo>
                    <a:pt x="79" y="161"/>
                    <a:pt x="72" y="162"/>
                    <a:pt x="66" y="162"/>
                  </a:cubicBezTo>
                  <a:cubicBezTo>
                    <a:pt x="48" y="162"/>
                    <a:pt x="48" y="162"/>
                    <a:pt x="48" y="162"/>
                  </a:cubicBezTo>
                  <a:cubicBezTo>
                    <a:pt x="41" y="162"/>
                    <a:pt x="35" y="161"/>
                    <a:pt x="29" y="158"/>
                  </a:cubicBezTo>
                  <a:cubicBezTo>
                    <a:pt x="24" y="156"/>
                    <a:pt x="19" y="152"/>
                    <a:pt x="14" y="148"/>
                  </a:cubicBezTo>
                  <a:cubicBezTo>
                    <a:pt x="10" y="144"/>
                    <a:pt x="6" y="139"/>
                    <a:pt x="4" y="133"/>
                  </a:cubicBezTo>
                  <a:cubicBezTo>
                    <a:pt x="2" y="127"/>
                    <a:pt x="0" y="121"/>
                    <a:pt x="0" y="115"/>
                  </a:cubicBezTo>
                  <a:cubicBezTo>
                    <a:pt x="0" y="0"/>
                    <a:pt x="0" y="0"/>
                    <a:pt x="0" y="0"/>
                  </a:cubicBezTo>
                  <a:cubicBezTo>
                    <a:pt x="30" y="0"/>
                    <a:pt x="30" y="0"/>
                    <a:pt x="30" y="0"/>
                  </a:cubicBezTo>
                  <a:cubicBezTo>
                    <a:pt x="30" y="113"/>
                    <a:pt x="30" y="113"/>
                    <a:pt x="30" y="113"/>
                  </a:cubicBezTo>
                  <a:cubicBezTo>
                    <a:pt x="30" y="116"/>
                    <a:pt x="30" y="119"/>
                    <a:pt x="31" y="121"/>
                  </a:cubicBezTo>
                  <a:cubicBezTo>
                    <a:pt x="32" y="123"/>
                    <a:pt x="34" y="126"/>
                    <a:pt x="35" y="128"/>
                  </a:cubicBezTo>
                  <a:cubicBezTo>
                    <a:pt x="37" y="129"/>
                    <a:pt x="39" y="131"/>
                    <a:pt x="42" y="132"/>
                  </a:cubicBezTo>
                  <a:cubicBezTo>
                    <a:pt x="44" y="133"/>
                    <a:pt x="47" y="134"/>
                    <a:pt x="50" y="134"/>
                  </a:cubicBezTo>
                  <a:cubicBezTo>
                    <a:pt x="64" y="134"/>
                    <a:pt x="64" y="134"/>
                    <a:pt x="64" y="134"/>
                  </a:cubicBezTo>
                  <a:cubicBezTo>
                    <a:pt x="67" y="134"/>
                    <a:pt x="69" y="133"/>
                    <a:pt x="72" y="132"/>
                  </a:cubicBezTo>
                  <a:cubicBezTo>
                    <a:pt x="74" y="131"/>
                    <a:pt x="76" y="129"/>
                    <a:pt x="78" y="128"/>
                  </a:cubicBezTo>
                  <a:cubicBezTo>
                    <a:pt x="80" y="126"/>
                    <a:pt x="81" y="123"/>
                    <a:pt x="82" y="121"/>
                  </a:cubicBezTo>
                  <a:cubicBezTo>
                    <a:pt x="83" y="119"/>
                    <a:pt x="84" y="116"/>
                    <a:pt x="84" y="113"/>
                  </a:cubicBezTo>
                  <a:cubicBezTo>
                    <a:pt x="84" y="0"/>
                    <a:pt x="84" y="0"/>
                    <a:pt x="84" y="0"/>
                  </a:cubicBezTo>
                  <a:cubicBezTo>
                    <a:pt x="113" y="0"/>
                    <a:pt x="113" y="0"/>
                    <a:pt x="113" y="0"/>
                  </a:cubicBezTo>
                  <a:lnTo>
                    <a:pt x="11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285">
              <a:extLst>
                <a:ext uri="{FF2B5EF4-FFF2-40B4-BE49-F238E27FC236}">
                  <a16:creationId xmlns:a16="http://schemas.microsoft.com/office/drawing/2014/main" id="{1405AB07-AE57-480E-89E6-9CB066323F8E}"/>
                </a:ext>
              </a:extLst>
            </p:cNvPr>
            <p:cNvSpPr>
              <a:spLocks noEditPoints="1"/>
            </p:cNvSpPr>
            <p:nvPr/>
          </p:nvSpPr>
          <p:spPr bwMode="auto">
            <a:xfrm>
              <a:off x="5640398" y="2898777"/>
              <a:ext cx="123825" cy="180975"/>
            </a:xfrm>
            <a:custGeom>
              <a:avLst/>
              <a:gdLst>
                <a:gd name="T0" fmla="*/ 110 w 112"/>
                <a:gd name="T1" fmla="*/ 53 h 162"/>
                <a:gd name="T2" fmla="*/ 107 w 112"/>
                <a:gd name="T3" fmla="*/ 68 h 162"/>
                <a:gd name="T4" fmla="*/ 99 w 112"/>
                <a:gd name="T5" fmla="*/ 81 h 162"/>
                <a:gd name="T6" fmla="*/ 99 w 112"/>
                <a:gd name="T7" fmla="*/ 81 h 162"/>
                <a:gd name="T8" fmla="*/ 109 w 112"/>
                <a:gd name="T9" fmla="*/ 93 h 162"/>
                <a:gd name="T10" fmla="*/ 112 w 112"/>
                <a:gd name="T11" fmla="*/ 109 h 162"/>
                <a:gd name="T12" fmla="*/ 112 w 112"/>
                <a:gd name="T13" fmla="*/ 119 h 162"/>
                <a:gd name="T14" fmla="*/ 109 w 112"/>
                <a:gd name="T15" fmla="*/ 137 h 162"/>
                <a:gd name="T16" fmla="*/ 101 w 112"/>
                <a:gd name="T17" fmla="*/ 151 h 162"/>
                <a:gd name="T18" fmla="*/ 89 w 112"/>
                <a:gd name="T19" fmla="*/ 159 h 162"/>
                <a:gd name="T20" fmla="*/ 73 w 112"/>
                <a:gd name="T21" fmla="*/ 162 h 162"/>
                <a:gd name="T22" fmla="*/ 0 w 112"/>
                <a:gd name="T23" fmla="*/ 162 h 162"/>
                <a:gd name="T24" fmla="*/ 0 w 112"/>
                <a:gd name="T25" fmla="*/ 0 h 162"/>
                <a:gd name="T26" fmla="*/ 71 w 112"/>
                <a:gd name="T27" fmla="*/ 0 h 162"/>
                <a:gd name="T28" fmla="*/ 87 w 112"/>
                <a:gd name="T29" fmla="*/ 3 h 162"/>
                <a:gd name="T30" fmla="*/ 99 w 112"/>
                <a:gd name="T31" fmla="*/ 11 h 162"/>
                <a:gd name="T32" fmla="*/ 107 w 112"/>
                <a:gd name="T33" fmla="*/ 23 h 162"/>
                <a:gd name="T34" fmla="*/ 110 w 112"/>
                <a:gd name="T35" fmla="*/ 39 h 162"/>
                <a:gd name="T36" fmla="*/ 110 w 112"/>
                <a:gd name="T37" fmla="*/ 53 h 162"/>
                <a:gd name="T38" fmla="*/ 28 w 112"/>
                <a:gd name="T39" fmla="*/ 67 h 162"/>
                <a:gd name="T40" fmla="*/ 66 w 112"/>
                <a:gd name="T41" fmla="*/ 67 h 162"/>
                <a:gd name="T42" fmla="*/ 72 w 112"/>
                <a:gd name="T43" fmla="*/ 66 h 162"/>
                <a:gd name="T44" fmla="*/ 77 w 112"/>
                <a:gd name="T45" fmla="*/ 62 h 162"/>
                <a:gd name="T46" fmla="*/ 81 w 112"/>
                <a:gd name="T47" fmla="*/ 56 h 162"/>
                <a:gd name="T48" fmla="*/ 82 w 112"/>
                <a:gd name="T49" fmla="*/ 50 h 162"/>
                <a:gd name="T50" fmla="*/ 82 w 112"/>
                <a:gd name="T51" fmla="*/ 47 h 162"/>
                <a:gd name="T52" fmla="*/ 81 w 112"/>
                <a:gd name="T53" fmla="*/ 40 h 162"/>
                <a:gd name="T54" fmla="*/ 77 w 112"/>
                <a:gd name="T55" fmla="*/ 35 h 162"/>
                <a:gd name="T56" fmla="*/ 72 w 112"/>
                <a:gd name="T57" fmla="*/ 31 h 162"/>
                <a:gd name="T58" fmla="*/ 66 w 112"/>
                <a:gd name="T59" fmla="*/ 29 h 162"/>
                <a:gd name="T60" fmla="*/ 28 w 112"/>
                <a:gd name="T61" fmla="*/ 29 h 162"/>
                <a:gd name="T62" fmla="*/ 28 w 112"/>
                <a:gd name="T63" fmla="*/ 67 h 162"/>
                <a:gd name="T64" fmla="*/ 84 w 112"/>
                <a:gd name="T65" fmla="*/ 112 h 162"/>
                <a:gd name="T66" fmla="*/ 83 w 112"/>
                <a:gd name="T67" fmla="*/ 105 h 162"/>
                <a:gd name="T68" fmla="*/ 79 w 112"/>
                <a:gd name="T69" fmla="*/ 100 h 162"/>
                <a:gd name="T70" fmla="*/ 74 w 112"/>
                <a:gd name="T71" fmla="*/ 96 h 162"/>
                <a:gd name="T72" fmla="*/ 68 w 112"/>
                <a:gd name="T73" fmla="*/ 95 h 162"/>
                <a:gd name="T74" fmla="*/ 28 w 112"/>
                <a:gd name="T75" fmla="*/ 95 h 162"/>
                <a:gd name="T76" fmla="*/ 28 w 112"/>
                <a:gd name="T77" fmla="*/ 132 h 162"/>
                <a:gd name="T78" fmla="*/ 68 w 112"/>
                <a:gd name="T79" fmla="*/ 132 h 162"/>
                <a:gd name="T80" fmla="*/ 74 w 112"/>
                <a:gd name="T81" fmla="*/ 131 h 162"/>
                <a:gd name="T82" fmla="*/ 79 w 112"/>
                <a:gd name="T83" fmla="*/ 127 h 162"/>
                <a:gd name="T84" fmla="*/ 83 w 112"/>
                <a:gd name="T85" fmla="*/ 121 h 162"/>
                <a:gd name="T86" fmla="*/ 84 w 112"/>
                <a:gd name="T87" fmla="*/ 114 h 162"/>
                <a:gd name="T88" fmla="*/ 84 w 112"/>
                <a:gd name="T8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162">
                  <a:moveTo>
                    <a:pt x="110" y="53"/>
                  </a:moveTo>
                  <a:cubicBezTo>
                    <a:pt x="110" y="58"/>
                    <a:pt x="109" y="63"/>
                    <a:pt x="107" y="68"/>
                  </a:cubicBezTo>
                  <a:cubicBezTo>
                    <a:pt x="105" y="73"/>
                    <a:pt x="102" y="77"/>
                    <a:pt x="99" y="81"/>
                  </a:cubicBezTo>
                  <a:cubicBezTo>
                    <a:pt x="99" y="81"/>
                    <a:pt x="99" y="81"/>
                    <a:pt x="99" y="81"/>
                  </a:cubicBezTo>
                  <a:cubicBezTo>
                    <a:pt x="103" y="84"/>
                    <a:pt x="107" y="88"/>
                    <a:pt x="109" y="93"/>
                  </a:cubicBezTo>
                  <a:cubicBezTo>
                    <a:pt x="111" y="98"/>
                    <a:pt x="112" y="104"/>
                    <a:pt x="112" y="109"/>
                  </a:cubicBezTo>
                  <a:cubicBezTo>
                    <a:pt x="112" y="119"/>
                    <a:pt x="112" y="119"/>
                    <a:pt x="112" y="119"/>
                  </a:cubicBezTo>
                  <a:cubicBezTo>
                    <a:pt x="112" y="126"/>
                    <a:pt x="111" y="132"/>
                    <a:pt x="109" y="137"/>
                  </a:cubicBezTo>
                  <a:cubicBezTo>
                    <a:pt x="107" y="142"/>
                    <a:pt x="105" y="147"/>
                    <a:pt x="101" y="151"/>
                  </a:cubicBezTo>
                  <a:cubicBezTo>
                    <a:pt x="98" y="154"/>
                    <a:pt x="94" y="157"/>
                    <a:pt x="89" y="159"/>
                  </a:cubicBezTo>
                  <a:cubicBezTo>
                    <a:pt x="84" y="161"/>
                    <a:pt x="79" y="162"/>
                    <a:pt x="73" y="162"/>
                  </a:cubicBezTo>
                  <a:cubicBezTo>
                    <a:pt x="0" y="162"/>
                    <a:pt x="0" y="162"/>
                    <a:pt x="0" y="162"/>
                  </a:cubicBezTo>
                  <a:cubicBezTo>
                    <a:pt x="0" y="0"/>
                    <a:pt x="0" y="0"/>
                    <a:pt x="0" y="0"/>
                  </a:cubicBezTo>
                  <a:cubicBezTo>
                    <a:pt x="71" y="0"/>
                    <a:pt x="71" y="0"/>
                    <a:pt x="71" y="0"/>
                  </a:cubicBezTo>
                  <a:cubicBezTo>
                    <a:pt x="77" y="0"/>
                    <a:pt x="82" y="1"/>
                    <a:pt x="87" y="3"/>
                  </a:cubicBezTo>
                  <a:cubicBezTo>
                    <a:pt x="92" y="5"/>
                    <a:pt x="96" y="7"/>
                    <a:pt x="99" y="11"/>
                  </a:cubicBezTo>
                  <a:cubicBezTo>
                    <a:pt x="103" y="14"/>
                    <a:pt x="105" y="18"/>
                    <a:pt x="107" y="23"/>
                  </a:cubicBezTo>
                  <a:cubicBezTo>
                    <a:pt x="109" y="28"/>
                    <a:pt x="110" y="34"/>
                    <a:pt x="110" y="39"/>
                  </a:cubicBezTo>
                  <a:lnTo>
                    <a:pt x="110" y="53"/>
                  </a:lnTo>
                  <a:close/>
                  <a:moveTo>
                    <a:pt x="28" y="67"/>
                  </a:moveTo>
                  <a:cubicBezTo>
                    <a:pt x="66" y="67"/>
                    <a:pt x="66" y="67"/>
                    <a:pt x="66" y="67"/>
                  </a:cubicBezTo>
                  <a:cubicBezTo>
                    <a:pt x="68" y="67"/>
                    <a:pt x="70" y="67"/>
                    <a:pt x="72" y="66"/>
                  </a:cubicBezTo>
                  <a:cubicBezTo>
                    <a:pt x="74" y="65"/>
                    <a:pt x="76" y="64"/>
                    <a:pt x="77" y="62"/>
                  </a:cubicBezTo>
                  <a:cubicBezTo>
                    <a:pt x="79" y="60"/>
                    <a:pt x="80" y="59"/>
                    <a:pt x="81" y="56"/>
                  </a:cubicBezTo>
                  <a:cubicBezTo>
                    <a:pt x="82" y="54"/>
                    <a:pt x="82" y="52"/>
                    <a:pt x="82" y="50"/>
                  </a:cubicBezTo>
                  <a:cubicBezTo>
                    <a:pt x="82" y="47"/>
                    <a:pt x="82" y="47"/>
                    <a:pt x="82" y="47"/>
                  </a:cubicBezTo>
                  <a:cubicBezTo>
                    <a:pt x="82" y="45"/>
                    <a:pt x="82" y="42"/>
                    <a:pt x="81" y="40"/>
                  </a:cubicBezTo>
                  <a:cubicBezTo>
                    <a:pt x="80" y="38"/>
                    <a:pt x="79" y="36"/>
                    <a:pt x="77" y="35"/>
                  </a:cubicBezTo>
                  <a:cubicBezTo>
                    <a:pt x="76" y="33"/>
                    <a:pt x="74" y="32"/>
                    <a:pt x="72" y="31"/>
                  </a:cubicBezTo>
                  <a:cubicBezTo>
                    <a:pt x="70" y="30"/>
                    <a:pt x="68" y="29"/>
                    <a:pt x="66" y="29"/>
                  </a:cubicBezTo>
                  <a:cubicBezTo>
                    <a:pt x="28" y="29"/>
                    <a:pt x="28" y="29"/>
                    <a:pt x="28" y="29"/>
                  </a:cubicBezTo>
                  <a:lnTo>
                    <a:pt x="28" y="67"/>
                  </a:lnTo>
                  <a:close/>
                  <a:moveTo>
                    <a:pt x="84" y="112"/>
                  </a:moveTo>
                  <a:cubicBezTo>
                    <a:pt x="84" y="110"/>
                    <a:pt x="84" y="108"/>
                    <a:pt x="83" y="105"/>
                  </a:cubicBezTo>
                  <a:cubicBezTo>
                    <a:pt x="82" y="103"/>
                    <a:pt x="81" y="101"/>
                    <a:pt x="79" y="100"/>
                  </a:cubicBezTo>
                  <a:cubicBezTo>
                    <a:pt x="78" y="98"/>
                    <a:pt x="76" y="97"/>
                    <a:pt x="74" y="96"/>
                  </a:cubicBezTo>
                  <a:cubicBezTo>
                    <a:pt x="72" y="95"/>
                    <a:pt x="70" y="95"/>
                    <a:pt x="68" y="95"/>
                  </a:cubicBezTo>
                  <a:cubicBezTo>
                    <a:pt x="28" y="95"/>
                    <a:pt x="28" y="95"/>
                    <a:pt x="28" y="95"/>
                  </a:cubicBezTo>
                  <a:cubicBezTo>
                    <a:pt x="28" y="132"/>
                    <a:pt x="28" y="132"/>
                    <a:pt x="28" y="132"/>
                  </a:cubicBezTo>
                  <a:cubicBezTo>
                    <a:pt x="68" y="132"/>
                    <a:pt x="68" y="132"/>
                    <a:pt x="68" y="132"/>
                  </a:cubicBezTo>
                  <a:cubicBezTo>
                    <a:pt x="70" y="132"/>
                    <a:pt x="72" y="131"/>
                    <a:pt x="74" y="131"/>
                  </a:cubicBezTo>
                  <a:cubicBezTo>
                    <a:pt x="76" y="130"/>
                    <a:pt x="78" y="128"/>
                    <a:pt x="79" y="127"/>
                  </a:cubicBezTo>
                  <a:cubicBezTo>
                    <a:pt x="81" y="125"/>
                    <a:pt x="82" y="123"/>
                    <a:pt x="83" y="121"/>
                  </a:cubicBezTo>
                  <a:cubicBezTo>
                    <a:pt x="84" y="119"/>
                    <a:pt x="84" y="117"/>
                    <a:pt x="84" y="114"/>
                  </a:cubicBezTo>
                  <a:lnTo>
                    <a:pt x="84"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286">
              <a:extLst>
                <a:ext uri="{FF2B5EF4-FFF2-40B4-BE49-F238E27FC236}">
                  <a16:creationId xmlns:a16="http://schemas.microsoft.com/office/drawing/2014/main" id="{FB1DD3E8-0451-4706-921D-2A5E9535B96C}"/>
                </a:ext>
              </a:extLst>
            </p:cNvPr>
            <p:cNvSpPr>
              <a:spLocks/>
            </p:cNvSpPr>
            <p:nvPr/>
          </p:nvSpPr>
          <p:spPr bwMode="auto">
            <a:xfrm>
              <a:off x="5461011" y="2732089"/>
              <a:ext cx="188912" cy="127000"/>
            </a:xfrm>
            <a:custGeom>
              <a:avLst/>
              <a:gdLst>
                <a:gd name="T0" fmla="*/ 156 w 170"/>
                <a:gd name="T1" fmla="*/ 0 h 114"/>
                <a:gd name="T2" fmla="*/ 141 w 170"/>
                <a:gd name="T3" fmla="*/ 14 h 114"/>
                <a:gd name="T4" fmla="*/ 152 w 170"/>
                <a:gd name="T5" fmla="*/ 28 h 114"/>
                <a:gd name="T6" fmla="*/ 120 w 170"/>
                <a:gd name="T7" fmla="*/ 68 h 114"/>
                <a:gd name="T8" fmla="*/ 89 w 170"/>
                <a:gd name="T9" fmla="*/ 28 h 114"/>
                <a:gd name="T10" fmla="*/ 99 w 170"/>
                <a:gd name="T11" fmla="*/ 14 h 114"/>
                <a:gd name="T12" fmla="*/ 85 w 170"/>
                <a:gd name="T13" fmla="*/ 0 h 114"/>
                <a:gd name="T14" fmla="*/ 71 w 170"/>
                <a:gd name="T15" fmla="*/ 14 h 114"/>
                <a:gd name="T16" fmla="*/ 81 w 170"/>
                <a:gd name="T17" fmla="*/ 28 h 114"/>
                <a:gd name="T18" fmla="*/ 50 w 170"/>
                <a:gd name="T19" fmla="*/ 68 h 114"/>
                <a:gd name="T20" fmla="*/ 18 w 170"/>
                <a:gd name="T21" fmla="*/ 28 h 114"/>
                <a:gd name="T22" fmla="*/ 28 w 170"/>
                <a:gd name="T23" fmla="*/ 14 h 114"/>
                <a:gd name="T24" fmla="*/ 14 w 170"/>
                <a:gd name="T25" fmla="*/ 0 h 114"/>
                <a:gd name="T26" fmla="*/ 0 w 170"/>
                <a:gd name="T27" fmla="*/ 14 h 114"/>
                <a:gd name="T28" fmla="*/ 14 w 170"/>
                <a:gd name="T29" fmla="*/ 29 h 114"/>
                <a:gd name="T30" fmla="*/ 14 w 170"/>
                <a:gd name="T31" fmla="*/ 114 h 114"/>
                <a:gd name="T32" fmla="*/ 156 w 170"/>
                <a:gd name="T33" fmla="*/ 114 h 114"/>
                <a:gd name="T34" fmla="*/ 156 w 170"/>
                <a:gd name="T35" fmla="*/ 29 h 114"/>
                <a:gd name="T36" fmla="*/ 170 w 170"/>
                <a:gd name="T37" fmla="*/ 14 h 114"/>
                <a:gd name="T38" fmla="*/ 156 w 170"/>
                <a:gd name="T3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114">
                  <a:moveTo>
                    <a:pt x="156" y="0"/>
                  </a:moveTo>
                  <a:cubicBezTo>
                    <a:pt x="148" y="0"/>
                    <a:pt x="141" y="7"/>
                    <a:pt x="141" y="14"/>
                  </a:cubicBezTo>
                  <a:cubicBezTo>
                    <a:pt x="141" y="21"/>
                    <a:pt x="146" y="26"/>
                    <a:pt x="152" y="28"/>
                  </a:cubicBezTo>
                  <a:cubicBezTo>
                    <a:pt x="120" y="68"/>
                    <a:pt x="120" y="68"/>
                    <a:pt x="120" y="68"/>
                  </a:cubicBezTo>
                  <a:cubicBezTo>
                    <a:pt x="89" y="28"/>
                    <a:pt x="89" y="28"/>
                    <a:pt x="89" y="28"/>
                  </a:cubicBezTo>
                  <a:cubicBezTo>
                    <a:pt x="95" y="26"/>
                    <a:pt x="99" y="21"/>
                    <a:pt x="99" y="14"/>
                  </a:cubicBezTo>
                  <a:cubicBezTo>
                    <a:pt x="99" y="7"/>
                    <a:pt x="93" y="0"/>
                    <a:pt x="85" y="0"/>
                  </a:cubicBezTo>
                  <a:cubicBezTo>
                    <a:pt x="77" y="0"/>
                    <a:pt x="71" y="7"/>
                    <a:pt x="71" y="14"/>
                  </a:cubicBezTo>
                  <a:cubicBezTo>
                    <a:pt x="71" y="21"/>
                    <a:pt x="75" y="26"/>
                    <a:pt x="81" y="28"/>
                  </a:cubicBezTo>
                  <a:cubicBezTo>
                    <a:pt x="50" y="68"/>
                    <a:pt x="50" y="68"/>
                    <a:pt x="50" y="68"/>
                  </a:cubicBezTo>
                  <a:cubicBezTo>
                    <a:pt x="18" y="28"/>
                    <a:pt x="18" y="28"/>
                    <a:pt x="18" y="28"/>
                  </a:cubicBezTo>
                  <a:cubicBezTo>
                    <a:pt x="24" y="26"/>
                    <a:pt x="28" y="21"/>
                    <a:pt x="28" y="14"/>
                  </a:cubicBezTo>
                  <a:cubicBezTo>
                    <a:pt x="28" y="7"/>
                    <a:pt x="22" y="0"/>
                    <a:pt x="14" y="0"/>
                  </a:cubicBezTo>
                  <a:cubicBezTo>
                    <a:pt x="6" y="0"/>
                    <a:pt x="0" y="7"/>
                    <a:pt x="0" y="14"/>
                  </a:cubicBezTo>
                  <a:cubicBezTo>
                    <a:pt x="0" y="22"/>
                    <a:pt x="6" y="29"/>
                    <a:pt x="14" y="29"/>
                  </a:cubicBezTo>
                  <a:cubicBezTo>
                    <a:pt x="14" y="114"/>
                    <a:pt x="14" y="114"/>
                    <a:pt x="14" y="114"/>
                  </a:cubicBezTo>
                  <a:cubicBezTo>
                    <a:pt x="156" y="114"/>
                    <a:pt x="156" y="114"/>
                    <a:pt x="156" y="114"/>
                  </a:cubicBezTo>
                  <a:cubicBezTo>
                    <a:pt x="156" y="29"/>
                    <a:pt x="156" y="29"/>
                    <a:pt x="156" y="29"/>
                  </a:cubicBezTo>
                  <a:cubicBezTo>
                    <a:pt x="163" y="29"/>
                    <a:pt x="170" y="22"/>
                    <a:pt x="170" y="14"/>
                  </a:cubicBezTo>
                  <a:cubicBezTo>
                    <a:pt x="170" y="7"/>
                    <a:pt x="163" y="0"/>
                    <a:pt x="156" y="0"/>
                  </a:cubicBezTo>
                </a:path>
              </a:pathLst>
            </a:custGeom>
            <a:grp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33" name="그룹 32">
            <a:extLst>
              <a:ext uri="{FF2B5EF4-FFF2-40B4-BE49-F238E27FC236}">
                <a16:creationId xmlns:a16="http://schemas.microsoft.com/office/drawing/2014/main" id="{C294D04C-B900-43D0-B05A-CB88DFD78755}"/>
              </a:ext>
            </a:extLst>
          </p:cNvPr>
          <p:cNvGrpSpPr/>
          <p:nvPr/>
        </p:nvGrpSpPr>
        <p:grpSpPr>
          <a:xfrm>
            <a:off x="9289563" y="3336924"/>
            <a:ext cx="429587" cy="358217"/>
            <a:chOff x="1643060" y="3835402"/>
            <a:chExt cx="1003299" cy="836614"/>
          </a:xfrm>
          <a:solidFill>
            <a:schemeClr val="bg1"/>
          </a:solidFill>
        </p:grpSpPr>
        <p:sp>
          <p:nvSpPr>
            <p:cNvPr id="34" name="Freeform 213">
              <a:extLst>
                <a:ext uri="{FF2B5EF4-FFF2-40B4-BE49-F238E27FC236}">
                  <a16:creationId xmlns:a16="http://schemas.microsoft.com/office/drawing/2014/main" id="{1EBC2022-605A-4298-BB89-E97575AB3A81}"/>
                </a:ext>
              </a:extLst>
            </p:cNvPr>
            <p:cNvSpPr>
              <a:spLocks/>
            </p:cNvSpPr>
            <p:nvPr/>
          </p:nvSpPr>
          <p:spPr bwMode="auto">
            <a:xfrm>
              <a:off x="2319334" y="4116390"/>
              <a:ext cx="182562" cy="31750"/>
            </a:xfrm>
            <a:custGeom>
              <a:avLst/>
              <a:gdLst>
                <a:gd name="T0" fmla="*/ 150 w 164"/>
                <a:gd name="T1" fmla="*/ 28 h 28"/>
                <a:gd name="T2" fmla="*/ 14 w 164"/>
                <a:gd name="T3" fmla="*/ 28 h 28"/>
                <a:gd name="T4" fmla="*/ 0 w 164"/>
                <a:gd name="T5" fmla="*/ 14 h 28"/>
                <a:gd name="T6" fmla="*/ 14 w 164"/>
                <a:gd name="T7" fmla="*/ 0 h 28"/>
                <a:gd name="T8" fmla="*/ 150 w 164"/>
                <a:gd name="T9" fmla="*/ 0 h 28"/>
                <a:gd name="T10" fmla="*/ 164 w 164"/>
                <a:gd name="T11" fmla="*/ 14 h 28"/>
                <a:gd name="T12" fmla="*/ 150 w 16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4" h="28">
                  <a:moveTo>
                    <a:pt x="150" y="28"/>
                  </a:moveTo>
                  <a:cubicBezTo>
                    <a:pt x="14" y="28"/>
                    <a:pt x="14" y="28"/>
                    <a:pt x="14" y="28"/>
                  </a:cubicBezTo>
                  <a:cubicBezTo>
                    <a:pt x="6" y="28"/>
                    <a:pt x="0" y="22"/>
                    <a:pt x="0" y="14"/>
                  </a:cubicBezTo>
                  <a:cubicBezTo>
                    <a:pt x="0" y="7"/>
                    <a:pt x="6" y="0"/>
                    <a:pt x="14" y="0"/>
                  </a:cubicBezTo>
                  <a:cubicBezTo>
                    <a:pt x="150" y="0"/>
                    <a:pt x="150" y="0"/>
                    <a:pt x="150" y="0"/>
                  </a:cubicBezTo>
                  <a:cubicBezTo>
                    <a:pt x="158" y="0"/>
                    <a:pt x="164" y="7"/>
                    <a:pt x="164" y="14"/>
                  </a:cubicBezTo>
                  <a:cubicBezTo>
                    <a:pt x="164" y="22"/>
                    <a:pt x="158" y="28"/>
                    <a:pt x="15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214">
              <a:extLst>
                <a:ext uri="{FF2B5EF4-FFF2-40B4-BE49-F238E27FC236}">
                  <a16:creationId xmlns:a16="http://schemas.microsoft.com/office/drawing/2014/main" id="{E31417CD-F81D-4952-8B7D-F875B817C2FA}"/>
                </a:ext>
              </a:extLst>
            </p:cNvPr>
            <p:cNvSpPr>
              <a:spLocks/>
            </p:cNvSpPr>
            <p:nvPr/>
          </p:nvSpPr>
          <p:spPr bwMode="auto">
            <a:xfrm>
              <a:off x="1957385" y="4116390"/>
              <a:ext cx="230187" cy="31750"/>
            </a:xfrm>
            <a:custGeom>
              <a:avLst/>
              <a:gdLst>
                <a:gd name="T0" fmla="*/ 193 w 207"/>
                <a:gd name="T1" fmla="*/ 28 h 28"/>
                <a:gd name="T2" fmla="*/ 14 w 207"/>
                <a:gd name="T3" fmla="*/ 28 h 28"/>
                <a:gd name="T4" fmla="*/ 0 w 207"/>
                <a:gd name="T5" fmla="*/ 14 h 28"/>
                <a:gd name="T6" fmla="*/ 14 w 207"/>
                <a:gd name="T7" fmla="*/ 0 h 28"/>
                <a:gd name="T8" fmla="*/ 193 w 207"/>
                <a:gd name="T9" fmla="*/ 0 h 28"/>
                <a:gd name="T10" fmla="*/ 207 w 207"/>
                <a:gd name="T11" fmla="*/ 14 h 28"/>
                <a:gd name="T12" fmla="*/ 193 w 20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7" h="28">
                  <a:moveTo>
                    <a:pt x="193" y="28"/>
                  </a:moveTo>
                  <a:cubicBezTo>
                    <a:pt x="14" y="28"/>
                    <a:pt x="14" y="28"/>
                    <a:pt x="14" y="28"/>
                  </a:cubicBezTo>
                  <a:cubicBezTo>
                    <a:pt x="6" y="28"/>
                    <a:pt x="0" y="22"/>
                    <a:pt x="0" y="14"/>
                  </a:cubicBezTo>
                  <a:cubicBezTo>
                    <a:pt x="0" y="7"/>
                    <a:pt x="6" y="0"/>
                    <a:pt x="14" y="0"/>
                  </a:cubicBezTo>
                  <a:cubicBezTo>
                    <a:pt x="193" y="0"/>
                    <a:pt x="193" y="0"/>
                    <a:pt x="193" y="0"/>
                  </a:cubicBezTo>
                  <a:cubicBezTo>
                    <a:pt x="200" y="0"/>
                    <a:pt x="207" y="7"/>
                    <a:pt x="207" y="14"/>
                  </a:cubicBezTo>
                  <a:cubicBezTo>
                    <a:pt x="207" y="22"/>
                    <a:pt x="200" y="28"/>
                    <a:pt x="19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215">
              <a:extLst>
                <a:ext uri="{FF2B5EF4-FFF2-40B4-BE49-F238E27FC236}">
                  <a16:creationId xmlns:a16="http://schemas.microsoft.com/office/drawing/2014/main" id="{C151A147-1206-4773-920D-B17F5B29CD91}"/>
                </a:ext>
              </a:extLst>
            </p:cNvPr>
            <p:cNvSpPr>
              <a:spLocks/>
            </p:cNvSpPr>
            <p:nvPr/>
          </p:nvSpPr>
          <p:spPr bwMode="auto">
            <a:xfrm>
              <a:off x="1649410" y="4116390"/>
              <a:ext cx="174625" cy="31750"/>
            </a:xfrm>
            <a:custGeom>
              <a:avLst/>
              <a:gdLst>
                <a:gd name="T0" fmla="*/ 142 w 156"/>
                <a:gd name="T1" fmla="*/ 28 h 28"/>
                <a:gd name="T2" fmla="*/ 14 w 156"/>
                <a:gd name="T3" fmla="*/ 28 h 28"/>
                <a:gd name="T4" fmla="*/ 0 w 156"/>
                <a:gd name="T5" fmla="*/ 14 h 28"/>
                <a:gd name="T6" fmla="*/ 14 w 156"/>
                <a:gd name="T7" fmla="*/ 0 h 28"/>
                <a:gd name="T8" fmla="*/ 142 w 156"/>
                <a:gd name="T9" fmla="*/ 0 h 28"/>
                <a:gd name="T10" fmla="*/ 156 w 156"/>
                <a:gd name="T11" fmla="*/ 14 h 28"/>
                <a:gd name="T12" fmla="*/ 142 w 15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6" h="28">
                  <a:moveTo>
                    <a:pt x="142" y="28"/>
                  </a:moveTo>
                  <a:cubicBezTo>
                    <a:pt x="14" y="28"/>
                    <a:pt x="14" y="28"/>
                    <a:pt x="14" y="28"/>
                  </a:cubicBezTo>
                  <a:cubicBezTo>
                    <a:pt x="6" y="28"/>
                    <a:pt x="0" y="22"/>
                    <a:pt x="0" y="14"/>
                  </a:cubicBezTo>
                  <a:cubicBezTo>
                    <a:pt x="0" y="7"/>
                    <a:pt x="6" y="0"/>
                    <a:pt x="14" y="0"/>
                  </a:cubicBezTo>
                  <a:cubicBezTo>
                    <a:pt x="142" y="0"/>
                    <a:pt x="142" y="0"/>
                    <a:pt x="142" y="0"/>
                  </a:cubicBezTo>
                  <a:cubicBezTo>
                    <a:pt x="150" y="0"/>
                    <a:pt x="156" y="7"/>
                    <a:pt x="156" y="14"/>
                  </a:cubicBezTo>
                  <a:cubicBezTo>
                    <a:pt x="156" y="22"/>
                    <a:pt x="150" y="28"/>
                    <a:pt x="14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216">
              <a:extLst>
                <a:ext uri="{FF2B5EF4-FFF2-40B4-BE49-F238E27FC236}">
                  <a16:creationId xmlns:a16="http://schemas.microsoft.com/office/drawing/2014/main" id="{F44B377B-105D-46CD-B382-E7FF70C0F345}"/>
                </a:ext>
              </a:extLst>
            </p:cNvPr>
            <p:cNvSpPr>
              <a:spLocks/>
            </p:cNvSpPr>
            <p:nvPr/>
          </p:nvSpPr>
          <p:spPr bwMode="auto">
            <a:xfrm>
              <a:off x="2328859" y="4291015"/>
              <a:ext cx="173037" cy="30163"/>
            </a:xfrm>
            <a:custGeom>
              <a:avLst/>
              <a:gdLst>
                <a:gd name="T0" fmla="*/ 141 w 155"/>
                <a:gd name="T1" fmla="*/ 28 h 28"/>
                <a:gd name="T2" fmla="*/ 14 w 155"/>
                <a:gd name="T3" fmla="*/ 28 h 28"/>
                <a:gd name="T4" fmla="*/ 0 w 155"/>
                <a:gd name="T5" fmla="*/ 14 h 28"/>
                <a:gd name="T6" fmla="*/ 14 w 155"/>
                <a:gd name="T7" fmla="*/ 0 h 28"/>
                <a:gd name="T8" fmla="*/ 141 w 155"/>
                <a:gd name="T9" fmla="*/ 0 h 28"/>
                <a:gd name="T10" fmla="*/ 155 w 155"/>
                <a:gd name="T11" fmla="*/ 14 h 28"/>
                <a:gd name="T12" fmla="*/ 141 w 15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5" h="28">
                  <a:moveTo>
                    <a:pt x="141" y="28"/>
                  </a:moveTo>
                  <a:cubicBezTo>
                    <a:pt x="14" y="28"/>
                    <a:pt x="14" y="28"/>
                    <a:pt x="14" y="28"/>
                  </a:cubicBezTo>
                  <a:cubicBezTo>
                    <a:pt x="6" y="28"/>
                    <a:pt x="0" y="22"/>
                    <a:pt x="0" y="14"/>
                  </a:cubicBezTo>
                  <a:cubicBezTo>
                    <a:pt x="0" y="6"/>
                    <a:pt x="6" y="0"/>
                    <a:pt x="14" y="0"/>
                  </a:cubicBezTo>
                  <a:cubicBezTo>
                    <a:pt x="141" y="0"/>
                    <a:pt x="141" y="0"/>
                    <a:pt x="141" y="0"/>
                  </a:cubicBezTo>
                  <a:cubicBezTo>
                    <a:pt x="149" y="0"/>
                    <a:pt x="155" y="6"/>
                    <a:pt x="155" y="14"/>
                  </a:cubicBezTo>
                  <a:cubicBezTo>
                    <a:pt x="155" y="22"/>
                    <a:pt x="149" y="28"/>
                    <a:pt x="14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217">
              <a:extLst>
                <a:ext uri="{FF2B5EF4-FFF2-40B4-BE49-F238E27FC236}">
                  <a16:creationId xmlns:a16="http://schemas.microsoft.com/office/drawing/2014/main" id="{EFD0649F-EC01-410E-B97F-28EEC7EC3422}"/>
                </a:ext>
              </a:extLst>
            </p:cNvPr>
            <p:cNvSpPr>
              <a:spLocks/>
            </p:cNvSpPr>
            <p:nvPr/>
          </p:nvSpPr>
          <p:spPr bwMode="auto">
            <a:xfrm>
              <a:off x="1955797" y="4291015"/>
              <a:ext cx="227012" cy="30163"/>
            </a:xfrm>
            <a:custGeom>
              <a:avLst/>
              <a:gdLst>
                <a:gd name="T0" fmla="*/ 190 w 204"/>
                <a:gd name="T1" fmla="*/ 28 h 28"/>
                <a:gd name="T2" fmla="*/ 14 w 204"/>
                <a:gd name="T3" fmla="*/ 28 h 28"/>
                <a:gd name="T4" fmla="*/ 0 w 204"/>
                <a:gd name="T5" fmla="*/ 14 h 28"/>
                <a:gd name="T6" fmla="*/ 14 w 204"/>
                <a:gd name="T7" fmla="*/ 0 h 28"/>
                <a:gd name="T8" fmla="*/ 190 w 204"/>
                <a:gd name="T9" fmla="*/ 0 h 28"/>
                <a:gd name="T10" fmla="*/ 204 w 204"/>
                <a:gd name="T11" fmla="*/ 14 h 28"/>
                <a:gd name="T12" fmla="*/ 190 w 20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4" h="28">
                  <a:moveTo>
                    <a:pt x="190" y="28"/>
                  </a:moveTo>
                  <a:cubicBezTo>
                    <a:pt x="14" y="28"/>
                    <a:pt x="14" y="28"/>
                    <a:pt x="14" y="28"/>
                  </a:cubicBezTo>
                  <a:cubicBezTo>
                    <a:pt x="6" y="28"/>
                    <a:pt x="0" y="22"/>
                    <a:pt x="0" y="14"/>
                  </a:cubicBezTo>
                  <a:cubicBezTo>
                    <a:pt x="0" y="6"/>
                    <a:pt x="6" y="0"/>
                    <a:pt x="14" y="0"/>
                  </a:cubicBezTo>
                  <a:cubicBezTo>
                    <a:pt x="190" y="0"/>
                    <a:pt x="190" y="0"/>
                    <a:pt x="190" y="0"/>
                  </a:cubicBezTo>
                  <a:cubicBezTo>
                    <a:pt x="198" y="0"/>
                    <a:pt x="204" y="6"/>
                    <a:pt x="204" y="14"/>
                  </a:cubicBezTo>
                  <a:cubicBezTo>
                    <a:pt x="204" y="22"/>
                    <a:pt x="198" y="28"/>
                    <a:pt x="19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Freeform 218">
              <a:extLst>
                <a:ext uri="{FF2B5EF4-FFF2-40B4-BE49-F238E27FC236}">
                  <a16:creationId xmlns:a16="http://schemas.microsoft.com/office/drawing/2014/main" id="{0A359DC8-F789-4E8B-92C2-C5D7B943FA4F}"/>
                </a:ext>
              </a:extLst>
            </p:cNvPr>
            <p:cNvSpPr>
              <a:spLocks/>
            </p:cNvSpPr>
            <p:nvPr/>
          </p:nvSpPr>
          <p:spPr bwMode="auto">
            <a:xfrm>
              <a:off x="1649410" y="4291015"/>
              <a:ext cx="180975" cy="30163"/>
            </a:xfrm>
            <a:custGeom>
              <a:avLst/>
              <a:gdLst>
                <a:gd name="T0" fmla="*/ 148 w 162"/>
                <a:gd name="T1" fmla="*/ 28 h 28"/>
                <a:gd name="T2" fmla="*/ 14 w 162"/>
                <a:gd name="T3" fmla="*/ 28 h 28"/>
                <a:gd name="T4" fmla="*/ 0 w 162"/>
                <a:gd name="T5" fmla="*/ 14 h 28"/>
                <a:gd name="T6" fmla="*/ 14 w 162"/>
                <a:gd name="T7" fmla="*/ 0 h 28"/>
                <a:gd name="T8" fmla="*/ 148 w 162"/>
                <a:gd name="T9" fmla="*/ 0 h 28"/>
                <a:gd name="T10" fmla="*/ 162 w 162"/>
                <a:gd name="T11" fmla="*/ 14 h 28"/>
                <a:gd name="T12" fmla="*/ 148 w 16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2" h="28">
                  <a:moveTo>
                    <a:pt x="148" y="28"/>
                  </a:moveTo>
                  <a:cubicBezTo>
                    <a:pt x="14" y="28"/>
                    <a:pt x="14" y="28"/>
                    <a:pt x="14" y="28"/>
                  </a:cubicBezTo>
                  <a:cubicBezTo>
                    <a:pt x="6" y="28"/>
                    <a:pt x="0" y="22"/>
                    <a:pt x="0" y="14"/>
                  </a:cubicBezTo>
                  <a:cubicBezTo>
                    <a:pt x="0" y="6"/>
                    <a:pt x="6" y="0"/>
                    <a:pt x="14" y="0"/>
                  </a:cubicBezTo>
                  <a:cubicBezTo>
                    <a:pt x="148" y="0"/>
                    <a:pt x="148" y="0"/>
                    <a:pt x="148" y="0"/>
                  </a:cubicBezTo>
                  <a:cubicBezTo>
                    <a:pt x="156" y="0"/>
                    <a:pt x="162" y="6"/>
                    <a:pt x="162" y="14"/>
                  </a:cubicBezTo>
                  <a:cubicBezTo>
                    <a:pt x="162" y="22"/>
                    <a:pt x="156" y="28"/>
                    <a:pt x="1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Freeform 219">
              <a:extLst>
                <a:ext uri="{FF2B5EF4-FFF2-40B4-BE49-F238E27FC236}">
                  <a16:creationId xmlns:a16="http://schemas.microsoft.com/office/drawing/2014/main" id="{C0C98E83-5B40-49DC-A16C-F82F3D24ABCD}"/>
                </a:ext>
              </a:extLst>
            </p:cNvPr>
            <p:cNvSpPr>
              <a:spLocks/>
            </p:cNvSpPr>
            <p:nvPr/>
          </p:nvSpPr>
          <p:spPr bwMode="auto">
            <a:xfrm>
              <a:off x="2311397" y="3992565"/>
              <a:ext cx="192087" cy="88900"/>
            </a:xfrm>
            <a:custGeom>
              <a:avLst/>
              <a:gdLst>
                <a:gd name="T0" fmla="*/ 157 w 173"/>
                <a:gd name="T1" fmla="*/ 79 h 79"/>
                <a:gd name="T2" fmla="*/ 151 w 173"/>
                <a:gd name="T3" fmla="*/ 77 h 79"/>
                <a:gd name="T4" fmla="*/ 12 w 173"/>
                <a:gd name="T5" fmla="*/ 29 h 79"/>
                <a:gd name="T6" fmla="*/ 2 w 173"/>
                <a:gd name="T7" fmla="*/ 12 h 79"/>
                <a:gd name="T8" fmla="*/ 18 w 173"/>
                <a:gd name="T9" fmla="*/ 2 h 79"/>
                <a:gd name="T10" fmla="*/ 163 w 173"/>
                <a:gd name="T11" fmla="*/ 52 h 79"/>
                <a:gd name="T12" fmla="*/ 170 w 173"/>
                <a:gd name="T13" fmla="*/ 71 h 79"/>
                <a:gd name="T14" fmla="*/ 157 w 173"/>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79">
                  <a:moveTo>
                    <a:pt x="157" y="79"/>
                  </a:moveTo>
                  <a:cubicBezTo>
                    <a:pt x="155" y="79"/>
                    <a:pt x="153" y="78"/>
                    <a:pt x="151" y="77"/>
                  </a:cubicBezTo>
                  <a:cubicBezTo>
                    <a:pt x="108" y="57"/>
                    <a:pt x="61" y="41"/>
                    <a:pt x="12" y="29"/>
                  </a:cubicBezTo>
                  <a:cubicBezTo>
                    <a:pt x="4" y="27"/>
                    <a:pt x="0" y="20"/>
                    <a:pt x="2" y="12"/>
                  </a:cubicBezTo>
                  <a:cubicBezTo>
                    <a:pt x="3" y="5"/>
                    <a:pt x="11" y="0"/>
                    <a:pt x="18" y="2"/>
                  </a:cubicBezTo>
                  <a:cubicBezTo>
                    <a:pt x="69" y="14"/>
                    <a:pt x="118" y="31"/>
                    <a:pt x="163" y="52"/>
                  </a:cubicBezTo>
                  <a:cubicBezTo>
                    <a:pt x="170" y="55"/>
                    <a:pt x="173" y="64"/>
                    <a:pt x="170" y="71"/>
                  </a:cubicBezTo>
                  <a:cubicBezTo>
                    <a:pt x="167" y="76"/>
                    <a:pt x="162" y="79"/>
                    <a:pt x="15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220">
              <a:extLst>
                <a:ext uri="{FF2B5EF4-FFF2-40B4-BE49-F238E27FC236}">
                  <a16:creationId xmlns:a16="http://schemas.microsoft.com/office/drawing/2014/main" id="{12FFC7C8-FEAC-4413-BE91-A3D4C232CCF9}"/>
                </a:ext>
              </a:extLst>
            </p:cNvPr>
            <p:cNvSpPr>
              <a:spLocks/>
            </p:cNvSpPr>
            <p:nvPr/>
          </p:nvSpPr>
          <p:spPr bwMode="auto">
            <a:xfrm>
              <a:off x="1957385" y="3967165"/>
              <a:ext cx="230187" cy="41275"/>
            </a:xfrm>
            <a:custGeom>
              <a:avLst/>
              <a:gdLst>
                <a:gd name="T0" fmla="*/ 15 w 206"/>
                <a:gd name="T1" fmla="*/ 36 h 36"/>
                <a:gd name="T2" fmla="*/ 1 w 206"/>
                <a:gd name="T3" fmla="*/ 23 h 36"/>
                <a:gd name="T4" fmla="*/ 13 w 206"/>
                <a:gd name="T5" fmla="*/ 8 h 36"/>
                <a:gd name="T6" fmla="*/ 192 w 206"/>
                <a:gd name="T7" fmla="*/ 4 h 36"/>
                <a:gd name="T8" fmla="*/ 205 w 206"/>
                <a:gd name="T9" fmla="*/ 19 h 36"/>
                <a:gd name="T10" fmla="*/ 190 w 206"/>
                <a:gd name="T11" fmla="*/ 32 h 36"/>
                <a:gd name="T12" fmla="*/ 16 w 206"/>
                <a:gd name="T13" fmla="*/ 36 h 36"/>
                <a:gd name="T14" fmla="*/ 15 w 20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36">
                  <a:moveTo>
                    <a:pt x="15" y="36"/>
                  </a:moveTo>
                  <a:cubicBezTo>
                    <a:pt x="8" y="36"/>
                    <a:pt x="2" y="31"/>
                    <a:pt x="1" y="23"/>
                  </a:cubicBezTo>
                  <a:cubicBezTo>
                    <a:pt x="0" y="16"/>
                    <a:pt x="6" y="9"/>
                    <a:pt x="13" y="8"/>
                  </a:cubicBezTo>
                  <a:cubicBezTo>
                    <a:pt x="75" y="1"/>
                    <a:pt x="135" y="0"/>
                    <a:pt x="192" y="4"/>
                  </a:cubicBezTo>
                  <a:cubicBezTo>
                    <a:pt x="200" y="4"/>
                    <a:pt x="206" y="11"/>
                    <a:pt x="205" y="19"/>
                  </a:cubicBezTo>
                  <a:cubicBezTo>
                    <a:pt x="205" y="26"/>
                    <a:pt x="198" y="32"/>
                    <a:pt x="190" y="32"/>
                  </a:cubicBezTo>
                  <a:cubicBezTo>
                    <a:pt x="135" y="28"/>
                    <a:pt x="76" y="29"/>
                    <a:pt x="16" y="36"/>
                  </a:cubicBezTo>
                  <a:cubicBezTo>
                    <a:pt x="16" y="36"/>
                    <a:pt x="15" y="36"/>
                    <a:pt x="1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221">
              <a:extLst>
                <a:ext uri="{FF2B5EF4-FFF2-40B4-BE49-F238E27FC236}">
                  <a16:creationId xmlns:a16="http://schemas.microsoft.com/office/drawing/2014/main" id="{09907DA0-30D1-4AAD-8509-D859EFEE1BC7}"/>
                </a:ext>
              </a:extLst>
            </p:cNvPr>
            <p:cNvSpPr>
              <a:spLocks/>
            </p:cNvSpPr>
            <p:nvPr/>
          </p:nvSpPr>
          <p:spPr bwMode="auto">
            <a:xfrm>
              <a:off x="1643060" y="4003677"/>
              <a:ext cx="185737" cy="77788"/>
            </a:xfrm>
            <a:custGeom>
              <a:avLst/>
              <a:gdLst>
                <a:gd name="T0" fmla="*/ 16 w 167"/>
                <a:gd name="T1" fmla="*/ 70 h 70"/>
                <a:gd name="T2" fmla="*/ 3 w 167"/>
                <a:gd name="T3" fmla="*/ 61 h 70"/>
                <a:gd name="T4" fmla="*/ 11 w 167"/>
                <a:gd name="T5" fmla="*/ 43 h 70"/>
                <a:gd name="T6" fmla="*/ 148 w 167"/>
                <a:gd name="T7" fmla="*/ 1 h 70"/>
                <a:gd name="T8" fmla="*/ 165 w 167"/>
                <a:gd name="T9" fmla="*/ 12 h 70"/>
                <a:gd name="T10" fmla="*/ 154 w 167"/>
                <a:gd name="T11" fmla="*/ 29 h 70"/>
                <a:gd name="T12" fmla="*/ 21 w 167"/>
                <a:gd name="T13" fmla="*/ 69 h 70"/>
                <a:gd name="T14" fmla="*/ 16 w 167"/>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70">
                  <a:moveTo>
                    <a:pt x="16" y="70"/>
                  </a:moveTo>
                  <a:cubicBezTo>
                    <a:pt x="11" y="70"/>
                    <a:pt x="5" y="66"/>
                    <a:pt x="3" y="61"/>
                  </a:cubicBezTo>
                  <a:cubicBezTo>
                    <a:pt x="0" y="54"/>
                    <a:pt x="4" y="46"/>
                    <a:pt x="11" y="43"/>
                  </a:cubicBezTo>
                  <a:cubicBezTo>
                    <a:pt x="13" y="42"/>
                    <a:pt x="65" y="21"/>
                    <a:pt x="148" y="1"/>
                  </a:cubicBezTo>
                  <a:cubicBezTo>
                    <a:pt x="156" y="0"/>
                    <a:pt x="163" y="4"/>
                    <a:pt x="165" y="12"/>
                  </a:cubicBezTo>
                  <a:cubicBezTo>
                    <a:pt x="167" y="19"/>
                    <a:pt x="162" y="27"/>
                    <a:pt x="154" y="29"/>
                  </a:cubicBezTo>
                  <a:cubicBezTo>
                    <a:pt x="74" y="47"/>
                    <a:pt x="22" y="68"/>
                    <a:pt x="21" y="69"/>
                  </a:cubicBezTo>
                  <a:cubicBezTo>
                    <a:pt x="20" y="69"/>
                    <a:pt x="18" y="70"/>
                    <a:pt x="1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222">
              <a:extLst>
                <a:ext uri="{FF2B5EF4-FFF2-40B4-BE49-F238E27FC236}">
                  <a16:creationId xmlns:a16="http://schemas.microsoft.com/office/drawing/2014/main" id="{4EB82769-57EF-40B6-9470-DEC97956EE11}"/>
                </a:ext>
              </a:extLst>
            </p:cNvPr>
            <p:cNvSpPr>
              <a:spLocks/>
            </p:cNvSpPr>
            <p:nvPr/>
          </p:nvSpPr>
          <p:spPr bwMode="auto">
            <a:xfrm>
              <a:off x="1643060" y="4371978"/>
              <a:ext cx="184150" cy="85725"/>
            </a:xfrm>
            <a:custGeom>
              <a:avLst/>
              <a:gdLst>
                <a:gd name="T0" fmla="*/ 149 w 165"/>
                <a:gd name="T1" fmla="*/ 77 h 77"/>
                <a:gd name="T2" fmla="*/ 146 w 165"/>
                <a:gd name="T3" fmla="*/ 77 h 77"/>
                <a:gd name="T4" fmla="*/ 10 w 165"/>
                <a:gd name="T5" fmla="*/ 29 h 77"/>
                <a:gd name="T6" fmla="*/ 3 w 165"/>
                <a:gd name="T7" fmla="*/ 10 h 77"/>
                <a:gd name="T8" fmla="*/ 22 w 165"/>
                <a:gd name="T9" fmla="*/ 4 h 77"/>
                <a:gd name="T10" fmla="*/ 153 w 165"/>
                <a:gd name="T11" fmla="*/ 50 h 77"/>
                <a:gd name="T12" fmla="*/ 163 w 165"/>
                <a:gd name="T13" fmla="*/ 67 h 77"/>
                <a:gd name="T14" fmla="*/ 149 w 165"/>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77">
                  <a:moveTo>
                    <a:pt x="149" y="77"/>
                  </a:moveTo>
                  <a:cubicBezTo>
                    <a:pt x="148" y="77"/>
                    <a:pt x="147" y="77"/>
                    <a:pt x="146" y="77"/>
                  </a:cubicBezTo>
                  <a:cubicBezTo>
                    <a:pt x="98" y="65"/>
                    <a:pt x="53" y="49"/>
                    <a:pt x="10" y="29"/>
                  </a:cubicBezTo>
                  <a:cubicBezTo>
                    <a:pt x="3" y="26"/>
                    <a:pt x="0" y="17"/>
                    <a:pt x="3" y="10"/>
                  </a:cubicBezTo>
                  <a:cubicBezTo>
                    <a:pt x="7" y="3"/>
                    <a:pt x="15" y="0"/>
                    <a:pt x="22" y="4"/>
                  </a:cubicBezTo>
                  <a:cubicBezTo>
                    <a:pt x="63" y="23"/>
                    <a:pt x="107" y="38"/>
                    <a:pt x="153" y="50"/>
                  </a:cubicBezTo>
                  <a:cubicBezTo>
                    <a:pt x="160" y="52"/>
                    <a:pt x="165" y="59"/>
                    <a:pt x="163" y="67"/>
                  </a:cubicBezTo>
                  <a:cubicBezTo>
                    <a:pt x="161" y="73"/>
                    <a:pt x="156" y="77"/>
                    <a:pt x="14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223">
              <a:extLst>
                <a:ext uri="{FF2B5EF4-FFF2-40B4-BE49-F238E27FC236}">
                  <a16:creationId xmlns:a16="http://schemas.microsoft.com/office/drawing/2014/main" id="{32E9A5AE-2134-45E2-9F7C-5715DE32AF12}"/>
                </a:ext>
              </a:extLst>
            </p:cNvPr>
            <p:cNvSpPr>
              <a:spLocks/>
            </p:cNvSpPr>
            <p:nvPr/>
          </p:nvSpPr>
          <p:spPr bwMode="auto">
            <a:xfrm>
              <a:off x="1954210" y="4446590"/>
              <a:ext cx="234950" cy="39688"/>
            </a:xfrm>
            <a:custGeom>
              <a:avLst/>
              <a:gdLst>
                <a:gd name="T0" fmla="*/ 82 w 210"/>
                <a:gd name="T1" fmla="*/ 35 h 35"/>
                <a:gd name="T2" fmla="*/ 13 w 210"/>
                <a:gd name="T3" fmla="*/ 33 h 35"/>
                <a:gd name="T4" fmla="*/ 0 w 210"/>
                <a:gd name="T5" fmla="*/ 18 h 35"/>
                <a:gd name="T6" fmla="*/ 15 w 210"/>
                <a:gd name="T7" fmla="*/ 5 h 35"/>
                <a:gd name="T8" fmla="*/ 194 w 210"/>
                <a:gd name="T9" fmla="*/ 1 h 35"/>
                <a:gd name="T10" fmla="*/ 209 w 210"/>
                <a:gd name="T11" fmla="*/ 14 h 35"/>
                <a:gd name="T12" fmla="*/ 197 w 210"/>
                <a:gd name="T13" fmla="*/ 29 h 35"/>
                <a:gd name="T14" fmla="*/ 82 w 210"/>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5">
                  <a:moveTo>
                    <a:pt x="82" y="35"/>
                  </a:moveTo>
                  <a:cubicBezTo>
                    <a:pt x="58" y="35"/>
                    <a:pt x="36" y="35"/>
                    <a:pt x="13" y="33"/>
                  </a:cubicBezTo>
                  <a:cubicBezTo>
                    <a:pt x="6" y="32"/>
                    <a:pt x="0" y="26"/>
                    <a:pt x="0" y="18"/>
                  </a:cubicBezTo>
                  <a:cubicBezTo>
                    <a:pt x="1" y="10"/>
                    <a:pt x="8" y="4"/>
                    <a:pt x="15" y="5"/>
                  </a:cubicBezTo>
                  <a:cubicBezTo>
                    <a:pt x="72" y="9"/>
                    <a:pt x="132" y="8"/>
                    <a:pt x="194" y="1"/>
                  </a:cubicBezTo>
                  <a:cubicBezTo>
                    <a:pt x="201" y="0"/>
                    <a:pt x="208" y="6"/>
                    <a:pt x="209" y="14"/>
                  </a:cubicBezTo>
                  <a:cubicBezTo>
                    <a:pt x="210" y="21"/>
                    <a:pt x="204" y="28"/>
                    <a:pt x="197" y="29"/>
                  </a:cubicBezTo>
                  <a:cubicBezTo>
                    <a:pt x="158" y="33"/>
                    <a:pt x="119" y="35"/>
                    <a:pt x="8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224">
              <a:extLst>
                <a:ext uri="{FF2B5EF4-FFF2-40B4-BE49-F238E27FC236}">
                  <a16:creationId xmlns:a16="http://schemas.microsoft.com/office/drawing/2014/main" id="{42E2C2D8-C5A8-48B4-A130-500AF10A7E7A}"/>
                </a:ext>
              </a:extLst>
            </p:cNvPr>
            <p:cNvSpPr>
              <a:spLocks/>
            </p:cNvSpPr>
            <p:nvPr/>
          </p:nvSpPr>
          <p:spPr bwMode="auto">
            <a:xfrm>
              <a:off x="2330447" y="4371978"/>
              <a:ext cx="173037" cy="76200"/>
            </a:xfrm>
            <a:custGeom>
              <a:avLst/>
              <a:gdLst>
                <a:gd name="T0" fmla="*/ 15 w 155"/>
                <a:gd name="T1" fmla="*/ 68 h 68"/>
                <a:gd name="T2" fmla="*/ 2 w 155"/>
                <a:gd name="T3" fmla="*/ 58 h 68"/>
                <a:gd name="T4" fmla="*/ 12 w 155"/>
                <a:gd name="T5" fmla="*/ 41 h 68"/>
                <a:gd name="T6" fmla="*/ 134 w 155"/>
                <a:gd name="T7" fmla="*/ 3 h 68"/>
                <a:gd name="T8" fmla="*/ 152 w 155"/>
                <a:gd name="T9" fmla="*/ 11 h 68"/>
                <a:gd name="T10" fmla="*/ 144 w 155"/>
                <a:gd name="T11" fmla="*/ 29 h 68"/>
                <a:gd name="T12" fmla="*/ 18 w 155"/>
                <a:gd name="T13" fmla="*/ 68 h 68"/>
                <a:gd name="T14" fmla="*/ 15 w 155"/>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8">
                  <a:moveTo>
                    <a:pt x="15" y="68"/>
                  </a:moveTo>
                  <a:cubicBezTo>
                    <a:pt x="9" y="68"/>
                    <a:pt x="3" y="64"/>
                    <a:pt x="2" y="58"/>
                  </a:cubicBezTo>
                  <a:cubicBezTo>
                    <a:pt x="0" y="50"/>
                    <a:pt x="4" y="43"/>
                    <a:pt x="12" y="41"/>
                  </a:cubicBezTo>
                  <a:cubicBezTo>
                    <a:pt x="86" y="23"/>
                    <a:pt x="133" y="4"/>
                    <a:pt x="134" y="3"/>
                  </a:cubicBezTo>
                  <a:cubicBezTo>
                    <a:pt x="141" y="0"/>
                    <a:pt x="149" y="4"/>
                    <a:pt x="152" y="11"/>
                  </a:cubicBezTo>
                  <a:cubicBezTo>
                    <a:pt x="155" y="18"/>
                    <a:pt x="152" y="26"/>
                    <a:pt x="144" y="29"/>
                  </a:cubicBezTo>
                  <a:cubicBezTo>
                    <a:pt x="142" y="30"/>
                    <a:pt x="95" y="49"/>
                    <a:pt x="18" y="68"/>
                  </a:cubicBezTo>
                  <a:cubicBezTo>
                    <a:pt x="17" y="68"/>
                    <a:pt x="16" y="68"/>
                    <a:pt x="15"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25">
              <a:extLst>
                <a:ext uri="{FF2B5EF4-FFF2-40B4-BE49-F238E27FC236}">
                  <a16:creationId xmlns:a16="http://schemas.microsoft.com/office/drawing/2014/main" id="{D7C4735C-EBC6-4158-B4C5-FE2950F9C8EC}"/>
                </a:ext>
              </a:extLst>
            </p:cNvPr>
            <p:cNvSpPr>
              <a:spLocks/>
            </p:cNvSpPr>
            <p:nvPr/>
          </p:nvSpPr>
          <p:spPr bwMode="auto">
            <a:xfrm>
              <a:off x="2562221" y="4121152"/>
              <a:ext cx="31750" cy="77788"/>
            </a:xfrm>
            <a:custGeom>
              <a:avLst/>
              <a:gdLst>
                <a:gd name="T0" fmla="*/ 14 w 28"/>
                <a:gd name="T1" fmla="*/ 69 h 69"/>
                <a:gd name="T2" fmla="*/ 0 w 28"/>
                <a:gd name="T3" fmla="*/ 55 h 69"/>
                <a:gd name="T4" fmla="*/ 0 w 28"/>
                <a:gd name="T5" fmla="*/ 14 h 69"/>
                <a:gd name="T6" fmla="*/ 14 w 28"/>
                <a:gd name="T7" fmla="*/ 0 h 69"/>
                <a:gd name="T8" fmla="*/ 28 w 28"/>
                <a:gd name="T9" fmla="*/ 14 h 69"/>
                <a:gd name="T10" fmla="*/ 28 w 28"/>
                <a:gd name="T11" fmla="*/ 55 h 69"/>
                <a:gd name="T12" fmla="*/ 14 w 28"/>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28" h="69">
                  <a:moveTo>
                    <a:pt x="14" y="69"/>
                  </a:moveTo>
                  <a:cubicBezTo>
                    <a:pt x="6" y="69"/>
                    <a:pt x="0" y="63"/>
                    <a:pt x="0" y="55"/>
                  </a:cubicBezTo>
                  <a:cubicBezTo>
                    <a:pt x="0" y="14"/>
                    <a:pt x="0" y="14"/>
                    <a:pt x="0" y="14"/>
                  </a:cubicBezTo>
                  <a:cubicBezTo>
                    <a:pt x="0" y="7"/>
                    <a:pt x="6" y="0"/>
                    <a:pt x="14" y="0"/>
                  </a:cubicBezTo>
                  <a:cubicBezTo>
                    <a:pt x="22" y="0"/>
                    <a:pt x="28" y="7"/>
                    <a:pt x="28" y="14"/>
                  </a:cubicBezTo>
                  <a:cubicBezTo>
                    <a:pt x="28" y="55"/>
                    <a:pt x="28" y="55"/>
                    <a:pt x="28" y="55"/>
                  </a:cubicBezTo>
                  <a:cubicBezTo>
                    <a:pt x="28" y="63"/>
                    <a:pt x="22" y="69"/>
                    <a:pt x="1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26">
              <a:extLst>
                <a:ext uri="{FF2B5EF4-FFF2-40B4-BE49-F238E27FC236}">
                  <a16:creationId xmlns:a16="http://schemas.microsoft.com/office/drawing/2014/main" id="{74D9E5E3-8F14-4BDF-A3FE-74E387042D4A}"/>
                </a:ext>
              </a:extLst>
            </p:cNvPr>
            <p:cNvSpPr>
              <a:spLocks/>
            </p:cNvSpPr>
            <p:nvPr/>
          </p:nvSpPr>
          <p:spPr bwMode="auto">
            <a:xfrm>
              <a:off x="2513009" y="4179890"/>
              <a:ext cx="133350" cy="133350"/>
            </a:xfrm>
            <a:custGeom>
              <a:avLst/>
              <a:gdLst>
                <a:gd name="T0" fmla="*/ 106 w 120"/>
                <a:gd name="T1" fmla="*/ 120 h 120"/>
                <a:gd name="T2" fmla="*/ 59 w 120"/>
                <a:gd name="T3" fmla="*/ 120 h 120"/>
                <a:gd name="T4" fmla="*/ 45 w 120"/>
                <a:gd name="T5" fmla="*/ 106 h 120"/>
                <a:gd name="T6" fmla="*/ 45 w 120"/>
                <a:gd name="T7" fmla="*/ 74 h 120"/>
                <a:gd name="T8" fmla="*/ 14 w 120"/>
                <a:gd name="T9" fmla="*/ 74 h 120"/>
                <a:gd name="T10" fmla="*/ 0 w 120"/>
                <a:gd name="T11" fmla="*/ 60 h 120"/>
                <a:gd name="T12" fmla="*/ 14 w 120"/>
                <a:gd name="T13" fmla="*/ 46 h 120"/>
                <a:gd name="T14" fmla="*/ 59 w 120"/>
                <a:gd name="T15" fmla="*/ 46 h 120"/>
                <a:gd name="T16" fmla="*/ 73 w 120"/>
                <a:gd name="T17" fmla="*/ 60 h 120"/>
                <a:gd name="T18" fmla="*/ 73 w 120"/>
                <a:gd name="T19" fmla="*/ 92 h 120"/>
                <a:gd name="T20" fmla="*/ 92 w 120"/>
                <a:gd name="T21" fmla="*/ 92 h 120"/>
                <a:gd name="T22" fmla="*/ 92 w 120"/>
                <a:gd name="T23" fmla="*/ 28 h 120"/>
                <a:gd name="T24" fmla="*/ 14 w 120"/>
                <a:gd name="T25" fmla="*/ 28 h 120"/>
                <a:gd name="T26" fmla="*/ 0 w 120"/>
                <a:gd name="T27" fmla="*/ 14 h 120"/>
                <a:gd name="T28" fmla="*/ 14 w 120"/>
                <a:gd name="T29" fmla="*/ 0 h 120"/>
                <a:gd name="T30" fmla="*/ 106 w 120"/>
                <a:gd name="T31" fmla="*/ 0 h 120"/>
                <a:gd name="T32" fmla="*/ 120 w 120"/>
                <a:gd name="T33" fmla="*/ 14 h 120"/>
                <a:gd name="T34" fmla="*/ 120 w 120"/>
                <a:gd name="T35" fmla="*/ 106 h 120"/>
                <a:gd name="T36" fmla="*/ 106 w 120"/>
                <a:gd name="T3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06" y="120"/>
                  </a:moveTo>
                  <a:cubicBezTo>
                    <a:pt x="59" y="120"/>
                    <a:pt x="59" y="120"/>
                    <a:pt x="59" y="120"/>
                  </a:cubicBezTo>
                  <a:cubicBezTo>
                    <a:pt x="51" y="120"/>
                    <a:pt x="45" y="114"/>
                    <a:pt x="45" y="106"/>
                  </a:cubicBezTo>
                  <a:cubicBezTo>
                    <a:pt x="45" y="74"/>
                    <a:pt x="45" y="74"/>
                    <a:pt x="45" y="74"/>
                  </a:cubicBezTo>
                  <a:cubicBezTo>
                    <a:pt x="14" y="74"/>
                    <a:pt x="14" y="74"/>
                    <a:pt x="14" y="74"/>
                  </a:cubicBezTo>
                  <a:cubicBezTo>
                    <a:pt x="6" y="74"/>
                    <a:pt x="0" y="68"/>
                    <a:pt x="0" y="60"/>
                  </a:cubicBezTo>
                  <a:cubicBezTo>
                    <a:pt x="0" y="53"/>
                    <a:pt x="6" y="46"/>
                    <a:pt x="14" y="46"/>
                  </a:cubicBezTo>
                  <a:cubicBezTo>
                    <a:pt x="59" y="46"/>
                    <a:pt x="59" y="46"/>
                    <a:pt x="59" y="46"/>
                  </a:cubicBezTo>
                  <a:cubicBezTo>
                    <a:pt x="67" y="46"/>
                    <a:pt x="73" y="53"/>
                    <a:pt x="73" y="60"/>
                  </a:cubicBezTo>
                  <a:cubicBezTo>
                    <a:pt x="73" y="92"/>
                    <a:pt x="73" y="92"/>
                    <a:pt x="73" y="92"/>
                  </a:cubicBezTo>
                  <a:cubicBezTo>
                    <a:pt x="92" y="92"/>
                    <a:pt x="92" y="92"/>
                    <a:pt x="92" y="92"/>
                  </a:cubicBezTo>
                  <a:cubicBezTo>
                    <a:pt x="92" y="28"/>
                    <a:pt x="92" y="28"/>
                    <a:pt x="92" y="28"/>
                  </a:cubicBezTo>
                  <a:cubicBezTo>
                    <a:pt x="14" y="28"/>
                    <a:pt x="14" y="28"/>
                    <a:pt x="14" y="28"/>
                  </a:cubicBezTo>
                  <a:cubicBezTo>
                    <a:pt x="6" y="28"/>
                    <a:pt x="0" y="21"/>
                    <a:pt x="0" y="14"/>
                  </a:cubicBezTo>
                  <a:cubicBezTo>
                    <a:pt x="0" y="6"/>
                    <a:pt x="6" y="0"/>
                    <a:pt x="14" y="0"/>
                  </a:cubicBezTo>
                  <a:cubicBezTo>
                    <a:pt x="106" y="0"/>
                    <a:pt x="106" y="0"/>
                    <a:pt x="106" y="0"/>
                  </a:cubicBezTo>
                  <a:cubicBezTo>
                    <a:pt x="114" y="0"/>
                    <a:pt x="120" y="6"/>
                    <a:pt x="120" y="14"/>
                  </a:cubicBezTo>
                  <a:cubicBezTo>
                    <a:pt x="120" y="106"/>
                    <a:pt x="120" y="106"/>
                    <a:pt x="120" y="106"/>
                  </a:cubicBezTo>
                  <a:cubicBezTo>
                    <a:pt x="120" y="114"/>
                    <a:pt x="114" y="120"/>
                    <a:pt x="106"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227">
              <a:extLst>
                <a:ext uri="{FF2B5EF4-FFF2-40B4-BE49-F238E27FC236}">
                  <a16:creationId xmlns:a16="http://schemas.microsoft.com/office/drawing/2014/main" id="{149FD7BB-2774-4413-973B-CAF30098F3A2}"/>
                </a:ext>
              </a:extLst>
            </p:cNvPr>
            <p:cNvSpPr>
              <a:spLocks noEditPoints="1"/>
            </p:cNvSpPr>
            <p:nvPr/>
          </p:nvSpPr>
          <p:spPr bwMode="auto">
            <a:xfrm>
              <a:off x="2513009" y="4054477"/>
              <a:ext cx="131762" cy="93663"/>
            </a:xfrm>
            <a:custGeom>
              <a:avLst/>
              <a:gdLst>
                <a:gd name="T0" fmla="*/ 76 w 118"/>
                <a:gd name="T1" fmla="*/ 84 h 84"/>
                <a:gd name="T2" fmla="*/ 43 w 118"/>
                <a:gd name="T3" fmla="*/ 84 h 84"/>
                <a:gd name="T4" fmla="*/ 0 w 118"/>
                <a:gd name="T5" fmla="*/ 42 h 84"/>
                <a:gd name="T6" fmla="*/ 43 w 118"/>
                <a:gd name="T7" fmla="*/ 0 h 84"/>
                <a:gd name="T8" fmla="*/ 76 w 118"/>
                <a:gd name="T9" fmla="*/ 0 h 84"/>
                <a:gd name="T10" fmla="*/ 118 w 118"/>
                <a:gd name="T11" fmla="*/ 42 h 84"/>
                <a:gd name="T12" fmla="*/ 76 w 118"/>
                <a:gd name="T13" fmla="*/ 84 h 84"/>
                <a:gd name="T14" fmla="*/ 43 w 118"/>
                <a:gd name="T15" fmla="*/ 28 h 84"/>
                <a:gd name="T16" fmla="*/ 28 w 118"/>
                <a:gd name="T17" fmla="*/ 42 h 84"/>
                <a:gd name="T18" fmla="*/ 43 w 118"/>
                <a:gd name="T19" fmla="*/ 56 h 84"/>
                <a:gd name="T20" fmla="*/ 76 w 118"/>
                <a:gd name="T21" fmla="*/ 56 h 84"/>
                <a:gd name="T22" fmla="*/ 90 w 118"/>
                <a:gd name="T23" fmla="*/ 42 h 84"/>
                <a:gd name="T24" fmla="*/ 76 w 118"/>
                <a:gd name="T25" fmla="*/ 28 h 84"/>
                <a:gd name="T26" fmla="*/ 43 w 118"/>
                <a:gd name="T27"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4">
                  <a:moveTo>
                    <a:pt x="76" y="84"/>
                  </a:moveTo>
                  <a:cubicBezTo>
                    <a:pt x="43" y="84"/>
                    <a:pt x="43" y="84"/>
                    <a:pt x="43" y="84"/>
                  </a:cubicBezTo>
                  <a:cubicBezTo>
                    <a:pt x="19" y="84"/>
                    <a:pt x="0" y="65"/>
                    <a:pt x="0" y="42"/>
                  </a:cubicBezTo>
                  <a:cubicBezTo>
                    <a:pt x="0" y="19"/>
                    <a:pt x="19" y="0"/>
                    <a:pt x="43" y="0"/>
                  </a:cubicBezTo>
                  <a:cubicBezTo>
                    <a:pt x="76" y="0"/>
                    <a:pt x="76" y="0"/>
                    <a:pt x="76" y="0"/>
                  </a:cubicBezTo>
                  <a:cubicBezTo>
                    <a:pt x="99" y="0"/>
                    <a:pt x="118" y="19"/>
                    <a:pt x="118" y="42"/>
                  </a:cubicBezTo>
                  <a:cubicBezTo>
                    <a:pt x="118" y="65"/>
                    <a:pt x="99" y="84"/>
                    <a:pt x="76" y="84"/>
                  </a:cubicBezTo>
                  <a:close/>
                  <a:moveTo>
                    <a:pt x="43" y="28"/>
                  </a:moveTo>
                  <a:cubicBezTo>
                    <a:pt x="35" y="28"/>
                    <a:pt x="28" y="34"/>
                    <a:pt x="28" y="42"/>
                  </a:cubicBezTo>
                  <a:cubicBezTo>
                    <a:pt x="28" y="50"/>
                    <a:pt x="35" y="56"/>
                    <a:pt x="43" y="56"/>
                  </a:cubicBezTo>
                  <a:cubicBezTo>
                    <a:pt x="76" y="56"/>
                    <a:pt x="76" y="56"/>
                    <a:pt x="76" y="56"/>
                  </a:cubicBezTo>
                  <a:cubicBezTo>
                    <a:pt x="84" y="56"/>
                    <a:pt x="90" y="50"/>
                    <a:pt x="90" y="42"/>
                  </a:cubicBezTo>
                  <a:cubicBezTo>
                    <a:pt x="90" y="34"/>
                    <a:pt x="84" y="28"/>
                    <a:pt x="76" y="28"/>
                  </a:cubicBezTo>
                  <a:lnTo>
                    <a:pt x="43"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315">
              <a:extLst>
                <a:ext uri="{FF2B5EF4-FFF2-40B4-BE49-F238E27FC236}">
                  <a16:creationId xmlns:a16="http://schemas.microsoft.com/office/drawing/2014/main" id="{7AA63E6C-6DA3-49C8-90B7-47907323E0E0}"/>
                </a:ext>
              </a:extLst>
            </p:cNvPr>
            <p:cNvSpPr>
              <a:spLocks/>
            </p:cNvSpPr>
            <p:nvPr/>
          </p:nvSpPr>
          <p:spPr bwMode="auto">
            <a:xfrm>
              <a:off x="2200272" y="3848102"/>
              <a:ext cx="114300" cy="644525"/>
            </a:xfrm>
            <a:custGeom>
              <a:avLst/>
              <a:gdLst>
                <a:gd name="T0" fmla="*/ 14 w 102"/>
                <a:gd name="T1" fmla="*/ 578 h 578"/>
                <a:gd name="T2" fmla="*/ 0 w 102"/>
                <a:gd name="T3" fmla="*/ 564 h 578"/>
                <a:gd name="T4" fmla="*/ 0 w 102"/>
                <a:gd name="T5" fmla="*/ 14 h 578"/>
                <a:gd name="T6" fmla="*/ 5 w 102"/>
                <a:gd name="T7" fmla="*/ 4 h 578"/>
                <a:gd name="T8" fmla="*/ 16 w 102"/>
                <a:gd name="T9" fmla="*/ 1 h 578"/>
                <a:gd name="T10" fmla="*/ 93 w 102"/>
                <a:gd name="T11" fmla="*/ 21 h 578"/>
                <a:gd name="T12" fmla="*/ 102 w 102"/>
                <a:gd name="T13" fmla="*/ 34 h 578"/>
                <a:gd name="T14" fmla="*/ 102 w 102"/>
                <a:gd name="T15" fmla="*/ 564 h 578"/>
                <a:gd name="T16" fmla="*/ 88 w 102"/>
                <a:gd name="T17" fmla="*/ 578 h 578"/>
                <a:gd name="T18" fmla="*/ 74 w 102"/>
                <a:gd name="T19" fmla="*/ 564 h 578"/>
                <a:gd name="T20" fmla="*/ 74 w 102"/>
                <a:gd name="T21" fmla="*/ 45 h 578"/>
                <a:gd name="T22" fmla="*/ 28 w 102"/>
                <a:gd name="T23" fmla="*/ 32 h 578"/>
                <a:gd name="T24" fmla="*/ 28 w 102"/>
                <a:gd name="T25" fmla="*/ 564 h 578"/>
                <a:gd name="T26" fmla="*/ 14 w 102"/>
                <a:gd name="T2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578">
                  <a:moveTo>
                    <a:pt x="14" y="578"/>
                  </a:moveTo>
                  <a:cubicBezTo>
                    <a:pt x="6" y="578"/>
                    <a:pt x="0" y="572"/>
                    <a:pt x="0" y="564"/>
                  </a:cubicBezTo>
                  <a:cubicBezTo>
                    <a:pt x="0" y="14"/>
                    <a:pt x="0" y="14"/>
                    <a:pt x="0" y="14"/>
                  </a:cubicBezTo>
                  <a:cubicBezTo>
                    <a:pt x="0" y="10"/>
                    <a:pt x="2" y="6"/>
                    <a:pt x="5" y="4"/>
                  </a:cubicBezTo>
                  <a:cubicBezTo>
                    <a:pt x="8" y="1"/>
                    <a:pt x="12" y="0"/>
                    <a:pt x="16" y="1"/>
                  </a:cubicBezTo>
                  <a:cubicBezTo>
                    <a:pt x="43" y="6"/>
                    <a:pt x="68" y="13"/>
                    <a:pt x="93" y="21"/>
                  </a:cubicBezTo>
                  <a:cubicBezTo>
                    <a:pt x="98" y="23"/>
                    <a:pt x="102" y="28"/>
                    <a:pt x="102" y="34"/>
                  </a:cubicBezTo>
                  <a:cubicBezTo>
                    <a:pt x="102" y="564"/>
                    <a:pt x="102" y="564"/>
                    <a:pt x="102" y="564"/>
                  </a:cubicBezTo>
                  <a:cubicBezTo>
                    <a:pt x="102" y="572"/>
                    <a:pt x="96" y="578"/>
                    <a:pt x="88" y="578"/>
                  </a:cubicBezTo>
                  <a:cubicBezTo>
                    <a:pt x="80" y="578"/>
                    <a:pt x="74" y="572"/>
                    <a:pt x="74" y="564"/>
                  </a:cubicBezTo>
                  <a:cubicBezTo>
                    <a:pt x="74" y="45"/>
                    <a:pt x="74" y="45"/>
                    <a:pt x="74" y="45"/>
                  </a:cubicBezTo>
                  <a:cubicBezTo>
                    <a:pt x="59" y="40"/>
                    <a:pt x="43" y="35"/>
                    <a:pt x="28" y="32"/>
                  </a:cubicBezTo>
                  <a:cubicBezTo>
                    <a:pt x="28" y="564"/>
                    <a:pt x="28" y="564"/>
                    <a:pt x="28" y="564"/>
                  </a:cubicBezTo>
                  <a:cubicBezTo>
                    <a:pt x="28" y="572"/>
                    <a:pt x="21" y="578"/>
                    <a:pt x="14" y="5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316">
              <a:extLst>
                <a:ext uri="{FF2B5EF4-FFF2-40B4-BE49-F238E27FC236}">
                  <a16:creationId xmlns:a16="http://schemas.microsoft.com/office/drawing/2014/main" id="{F664518C-97CC-4D96-9ABB-BBD8FAD094CA}"/>
                </a:ext>
              </a:extLst>
            </p:cNvPr>
            <p:cNvSpPr>
              <a:spLocks/>
            </p:cNvSpPr>
            <p:nvPr/>
          </p:nvSpPr>
          <p:spPr bwMode="auto">
            <a:xfrm>
              <a:off x="1831972" y="3848102"/>
              <a:ext cx="114300" cy="641350"/>
            </a:xfrm>
            <a:custGeom>
              <a:avLst/>
              <a:gdLst>
                <a:gd name="T0" fmla="*/ 89 w 103"/>
                <a:gd name="T1" fmla="*/ 576 h 576"/>
                <a:gd name="T2" fmla="*/ 75 w 103"/>
                <a:gd name="T3" fmla="*/ 562 h 576"/>
                <a:gd name="T4" fmla="*/ 75 w 103"/>
                <a:gd name="T5" fmla="*/ 32 h 576"/>
                <a:gd name="T6" fmla="*/ 28 w 103"/>
                <a:gd name="T7" fmla="*/ 44 h 576"/>
                <a:gd name="T8" fmla="*/ 28 w 103"/>
                <a:gd name="T9" fmla="*/ 558 h 576"/>
                <a:gd name="T10" fmla="*/ 14 w 103"/>
                <a:gd name="T11" fmla="*/ 572 h 576"/>
                <a:gd name="T12" fmla="*/ 0 w 103"/>
                <a:gd name="T13" fmla="*/ 558 h 576"/>
                <a:gd name="T14" fmla="*/ 0 w 103"/>
                <a:gd name="T15" fmla="*/ 34 h 576"/>
                <a:gd name="T16" fmla="*/ 10 w 103"/>
                <a:gd name="T17" fmla="*/ 21 h 576"/>
                <a:gd name="T18" fmla="*/ 86 w 103"/>
                <a:gd name="T19" fmla="*/ 1 h 576"/>
                <a:gd name="T20" fmla="*/ 98 w 103"/>
                <a:gd name="T21" fmla="*/ 4 h 576"/>
                <a:gd name="T22" fmla="*/ 103 w 103"/>
                <a:gd name="T23" fmla="*/ 15 h 576"/>
                <a:gd name="T24" fmla="*/ 103 w 103"/>
                <a:gd name="T25" fmla="*/ 562 h 576"/>
                <a:gd name="T26" fmla="*/ 89 w 103"/>
                <a:gd name="T27"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576">
                  <a:moveTo>
                    <a:pt x="89" y="576"/>
                  </a:moveTo>
                  <a:cubicBezTo>
                    <a:pt x="81" y="576"/>
                    <a:pt x="75" y="570"/>
                    <a:pt x="75" y="562"/>
                  </a:cubicBezTo>
                  <a:cubicBezTo>
                    <a:pt x="75" y="32"/>
                    <a:pt x="75" y="32"/>
                    <a:pt x="75" y="32"/>
                  </a:cubicBezTo>
                  <a:cubicBezTo>
                    <a:pt x="59" y="36"/>
                    <a:pt x="43" y="40"/>
                    <a:pt x="28" y="44"/>
                  </a:cubicBezTo>
                  <a:cubicBezTo>
                    <a:pt x="28" y="558"/>
                    <a:pt x="28" y="558"/>
                    <a:pt x="28" y="558"/>
                  </a:cubicBezTo>
                  <a:cubicBezTo>
                    <a:pt x="28" y="565"/>
                    <a:pt x="22" y="572"/>
                    <a:pt x="14" y="572"/>
                  </a:cubicBezTo>
                  <a:cubicBezTo>
                    <a:pt x="6" y="572"/>
                    <a:pt x="0" y="565"/>
                    <a:pt x="0" y="558"/>
                  </a:cubicBezTo>
                  <a:cubicBezTo>
                    <a:pt x="0" y="34"/>
                    <a:pt x="0" y="34"/>
                    <a:pt x="0" y="34"/>
                  </a:cubicBezTo>
                  <a:cubicBezTo>
                    <a:pt x="0" y="28"/>
                    <a:pt x="4" y="23"/>
                    <a:pt x="10" y="21"/>
                  </a:cubicBezTo>
                  <a:cubicBezTo>
                    <a:pt x="34" y="13"/>
                    <a:pt x="60" y="6"/>
                    <a:pt x="86" y="1"/>
                  </a:cubicBezTo>
                  <a:cubicBezTo>
                    <a:pt x="90" y="0"/>
                    <a:pt x="94" y="1"/>
                    <a:pt x="98" y="4"/>
                  </a:cubicBezTo>
                  <a:cubicBezTo>
                    <a:pt x="101" y="7"/>
                    <a:pt x="103" y="11"/>
                    <a:pt x="103" y="15"/>
                  </a:cubicBezTo>
                  <a:cubicBezTo>
                    <a:pt x="103" y="562"/>
                    <a:pt x="103" y="562"/>
                    <a:pt x="103" y="562"/>
                  </a:cubicBezTo>
                  <a:cubicBezTo>
                    <a:pt x="103" y="570"/>
                    <a:pt x="96" y="576"/>
                    <a:pt x="89" y="5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317">
              <a:extLst>
                <a:ext uri="{FF2B5EF4-FFF2-40B4-BE49-F238E27FC236}">
                  <a16:creationId xmlns:a16="http://schemas.microsoft.com/office/drawing/2014/main" id="{EE4F11A5-0FA8-4121-B087-6DABDCB9BD5C}"/>
                </a:ext>
              </a:extLst>
            </p:cNvPr>
            <p:cNvSpPr>
              <a:spLocks/>
            </p:cNvSpPr>
            <p:nvPr/>
          </p:nvSpPr>
          <p:spPr bwMode="auto">
            <a:xfrm>
              <a:off x="1644647" y="3835402"/>
              <a:ext cx="857249" cy="684213"/>
            </a:xfrm>
            <a:custGeom>
              <a:avLst/>
              <a:gdLst>
                <a:gd name="T0" fmla="*/ 83 w 769"/>
                <a:gd name="T1" fmla="*/ 615 h 615"/>
                <a:gd name="T2" fmla="*/ 76 w 769"/>
                <a:gd name="T3" fmla="*/ 613 h 615"/>
                <a:gd name="T4" fmla="*/ 5 w 769"/>
                <a:gd name="T5" fmla="*/ 561 h 615"/>
                <a:gd name="T6" fmla="*/ 0 w 769"/>
                <a:gd name="T7" fmla="*/ 551 h 615"/>
                <a:gd name="T8" fmla="*/ 0 w 769"/>
                <a:gd name="T9" fmla="*/ 139 h 615"/>
                <a:gd name="T10" fmla="*/ 5 w 769"/>
                <a:gd name="T11" fmla="*/ 129 h 615"/>
                <a:gd name="T12" fmla="*/ 383 w 769"/>
                <a:gd name="T13" fmla="*/ 0 h 615"/>
                <a:gd name="T14" fmla="*/ 765 w 769"/>
                <a:gd name="T15" fmla="*/ 132 h 615"/>
                <a:gd name="T16" fmla="*/ 769 w 769"/>
                <a:gd name="T17" fmla="*/ 142 h 615"/>
                <a:gd name="T18" fmla="*/ 769 w 769"/>
                <a:gd name="T19" fmla="*/ 548 h 615"/>
                <a:gd name="T20" fmla="*/ 765 w 769"/>
                <a:gd name="T21" fmla="*/ 558 h 615"/>
                <a:gd name="T22" fmla="*/ 697 w 769"/>
                <a:gd name="T23" fmla="*/ 608 h 615"/>
                <a:gd name="T24" fmla="*/ 678 w 769"/>
                <a:gd name="T25" fmla="*/ 603 h 615"/>
                <a:gd name="T26" fmla="*/ 683 w 769"/>
                <a:gd name="T27" fmla="*/ 584 h 615"/>
                <a:gd name="T28" fmla="*/ 741 w 769"/>
                <a:gd name="T29" fmla="*/ 542 h 615"/>
                <a:gd name="T30" fmla="*/ 741 w 769"/>
                <a:gd name="T31" fmla="*/ 149 h 615"/>
                <a:gd name="T32" fmla="*/ 383 w 769"/>
                <a:gd name="T33" fmla="*/ 28 h 615"/>
                <a:gd name="T34" fmla="*/ 28 w 769"/>
                <a:gd name="T35" fmla="*/ 146 h 615"/>
                <a:gd name="T36" fmla="*/ 28 w 769"/>
                <a:gd name="T37" fmla="*/ 545 h 615"/>
                <a:gd name="T38" fmla="*/ 90 w 769"/>
                <a:gd name="T39" fmla="*/ 588 h 615"/>
                <a:gd name="T40" fmla="*/ 95 w 769"/>
                <a:gd name="T41" fmla="*/ 608 h 615"/>
                <a:gd name="T42" fmla="*/ 83 w 769"/>
                <a:gd name="T43"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9" h="615">
                  <a:moveTo>
                    <a:pt x="83" y="615"/>
                  </a:moveTo>
                  <a:cubicBezTo>
                    <a:pt x="81" y="615"/>
                    <a:pt x="78" y="614"/>
                    <a:pt x="76" y="613"/>
                  </a:cubicBezTo>
                  <a:cubicBezTo>
                    <a:pt x="50" y="597"/>
                    <a:pt x="26" y="580"/>
                    <a:pt x="5" y="561"/>
                  </a:cubicBezTo>
                  <a:cubicBezTo>
                    <a:pt x="2" y="559"/>
                    <a:pt x="0" y="555"/>
                    <a:pt x="0" y="551"/>
                  </a:cubicBezTo>
                  <a:cubicBezTo>
                    <a:pt x="0" y="139"/>
                    <a:pt x="0" y="139"/>
                    <a:pt x="0" y="139"/>
                  </a:cubicBezTo>
                  <a:cubicBezTo>
                    <a:pt x="0" y="135"/>
                    <a:pt x="2" y="132"/>
                    <a:pt x="5" y="129"/>
                  </a:cubicBezTo>
                  <a:cubicBezTo>
                    <a:pt x="97" y="47"/>
                    <a:pt x="235" y="0"/>
                    <a:pt x="383" y="0"/>
                  </a:cubicBezTo>
                  <a:cubicBezTo>
                    <a:pt x="533" y="0"/>
                    <a:pt x="672" y="48"/>
                    <a:pt x="765" y="132"/>
                  </a:cubicBezTo>
                  <a:cubicBezTo>
                    <a:pt x="767" y="135"/>
                    <a:pt x="769" y="138"/>
                    <a:pt x="769" y="142"/>
                  </a:cubicBezTo>
                  <a:cubicBezTo>
                    <a:pt x="769" y="548"/>
                    <a:pt x="769" y="548"/>
                    <a:pt x="769" y="548"/>
                  </a:cubicBezTo>
                  <a:cubicBezTo>
                    <a:pt x="769" y="552"/>
                    <a:pt x="767" y="556"/>
                    <a:pt x="765" y="558"/>
                  </a:cubicBezTo>
                  <a:cubicBezTo>
                    <a:pt x="745" y="576"/>
                    <a:pt x="722" y="593"/>
                    <a:pt x="697" y="608"/>
                  </a:cubicBezTo>
                  <a:cubicBezTo>
                    <a:pt x="691" y="612"/>
                    <a:pt x="682" y="610"/>
                    <a:pt x="678" y="603"/>
                  </a:cubicBezTo>
                  <a:cubicBezTo>
                    <a:pt x="674" y="597"/>
                    <a:pt x="676" y="588"/>
                    <a:pt x="683" y="584"/>
                  </a:cubicBezTo>
                  <a:cubicBezTo>
                    <a:pt x="704" y="571"/>
                    <a:pt x="724" y="557"/>
                    <a:pt x="741" y="542"/>
                  </a:cubicBezTo>
                  <a:cubicBezTo>
                    <a:pt x="741" y="149"/>
                    <a:pt x="741" y="149"/>
                    <a:pt x="741" y="149"/>
                  </a:cubicBezTo>
                  <a:cubicBezTo>
                    <a:pt x="654" y="72"/>
                    <a:pt x="524" y="28"/>
                    <a:pt x="383" y="28"/>
                  </a:cubicBezTo>
                  <a:cubicBezTo>
                    <a:pt x="244" y="28"/>
                    <a:pt x="115" y="71"/>
                    <a:pt x="28" y="146"/>
                  </a:cubicBezTo>
                  <a:cubicBezTo>
                    <a:pt x="28" y="545"/>
                    <a:pt x="28" y="545"/>
                    <a:pt x="28" y="545"/>
                  </a:cubicBezTo>
                  <a:cubicBezTo>
                    <a:pt x="47" y="560"/>
                    <a:pt x="68" y="575"/>
                    <a:pt x="90" y="588"/>
                  </a:cubicBezTo>
                  <a:cubicBezTo>
                    <a:pt x="97" y="592"/>
                    <a:pt x="99" y="601"/>
                    <a:pt x="95" y="608"/>
                  </a:cubicBezTo>
                  <a:cubicBezTo>
                    <a:pt x="93" y="612"/>
                    <a:pt x="88" y="615"/>
                    <a:pt x="83"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319">
              <a:extLst>
                <a:ext uri="{FF2B5EF4-FFF2-40B4-BE49-F238E27FC236}">
                  <a16:creationId xmlns:a16="http://schemas.microsoft.com/office/drawing/2014/main" id="{2F20BFF6-84F7-4B57-B41C-DE6242E2E67D}"/>
                </a:ext>
              </a:extLst>
            </p:cNvPr>
            <p:cNvSpPr>
              <a:spLocks noEditPoints="1"/>
            </p:cNvSpPr>
            <p:nvPr/>
          </p:nvSpPr>
          <p:spPr bwMode="auto">
            <a:xfrm>
              <a:off x="1731960" y="4505328"/>
              <a:ext cx="679449" cy="166688"/>
            </a:xfrm>
            <a:custGeom>
              <a:avLst/>
              <a:gdLst>
                <a:gd name="T0" fmla="*/ 596 w 610"/>
                <a:gd name="T1" fmla="*/ 149 h 149"/>
                <a:gd name="T2" fmla="*/ 14 w 610"/>
                <a:gd name="T3" fmla="*/ 149 h 149"/>
                <a:gd name="T4" fmla="*/ 3 w 610"/>
                <a:gd name="T5" fmla="*/ 144 h 149"/>
                <a:gd name="T6" fmla="*/ 1 w 610"/>
                <a:gd name="T7" fmla="*/ 132 h 149"/>
                <a:gd name="T8" fmla="*/ 27 w 610"/>
                <a:gd name="T9" fmla="*/ 11 h 149"/>
                <a:gd name="T10" fmla="*/ 40 w 610"/>
                <a:gd name="T11" fmla="*/ 0 h 149"/>
                <a:gd name="T12" fmla="*/ 169 w 610"/>
                <a:gd name="T13" fmla="*/ 0 h 149"/>
                <a:gd name="T14" fmla="*/ 177 w 610"/>
                <a:gd name="T15" fmla="*/ 3 h 149"/>
                <a:gd name="T16" fmla="*/ 310 w 610"/>
                <a:gd name="T17" fmla="*/ 38 h 149"/>
                <a:gd name="T18" fmla="*/ 442 w 610"/>
                <a:gd name="T19" fmla="*/ 3 h 149"/>
                <a:gd name="T20" fmla="*/ 450 w 610"/>
                <a:gd name="T21" fmla="*/ 0 h 149"/>
                <a:gd name="T22" fmla="*/ 570 w 610"/>
                <a:gd name="T23" fmla="*/ 0 h 149"/>
                <a:gd name="T24" fmla="*/ 583 w 610"/>
                <a:gd name="T25" fmla="*/ 11 h 149"/>
                <a:gd name="T26" fmla="*/ 609 w 610"/>
                <a:gd name="T27" fmla="*/ 132 h 149"/>
                <a:gd name="T28" fmla="*/ 606 w 610"/>
                <a:gd name="T29" fmla="*/ 144 h 149"/>
                <a:gd name="T30" fmla="*/ 596 w 610"/>
                <a:gd name="T31" fmla="*/ 149 h 149"/>
                <a:gd name="T32" fmla="*/ 32 w 610"/>
                <a:gd name="T33" fmla="*/ 121 h 149"/>
                <a:gd name="T34" fmla="*/ 578 w 610"/>
                <a:gd name="T35" fmla="*/ 121 h 149"/>
                <a:gd name="T36" fmla="*/ 558 w 610"/>
                <a:gd name="T37" fmla="*/ 28 h 149"/>
                <a:gd name="T38" fmla="*/ 454 w 610"/>
                <a:gd name="T39" fmla="*/ 28 h 149"/>
                <a:gd name="T40" fmla="*/ 310 w 610"/>
                <a:gd name="T41" fmla="*/ 66 h 149"/>
                <a:gd name="T42" fmla="*/ 165 w 610"/>
                <a:gd name="T43" fmla="*/ 28 h 149"/>
                <a:gd name="T44" fmla="*/ 52 w 610"/>
                <a:gd name="T45" fmla="*/ 28 h 149"/>
                <a:gd name="T46" fmla="*/ 32 w 610"/>
                <a:gd name="T47" fmla="*/ 1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0" h="149">
                  <a:moveTo>
                    <a:pt x="596" y="149"/>
                  </a:moveTo>
                  <a:cubicBezTo>
                    <a:pt x="14" y="149"/>
                    <a:pt x="14" y="149"/>
                    <a:pt x="14" y="149"/>
                  </a:cubicBezTo>
                  <a:cubicBezTo>
                    <a:pt x="10" y="149"/>
                    <a:pt x="6" y="147"/>
                    <a:pt x="3" y="144"/>
                  </a:cubicBezTo>
                  <a:cubicBezTo>
                    <a:pt x="1" y="141"/>
                    <a:pt x="0" y="136"/>
                    <a:pt x="1" y="132"/>
                  </a:cubicBezTo>
                  <a:cubicBezTo>
                    <a:pt x="27" y="11"/>
                    <a:pt x="27" y="11"/>
                    <a:pt x="27" y="11"/>
                  </a:cubicBezTo>
                  <a:cubicBezTo>
                    <a:pt x="28" y="5"/>
                    <a:pt x="34" y="0"/>
                    <a:pt x="40" y="0"/>
                  </a:cubicBezTo>
                  <a:cubicBezTo>
                    <a:pt x="169" y="0"/>
                    <a:pt x="169" y="0"/>
                    <a:pt x="169" y="0"/>
                  </a:cubicBezTo>
                  <a:cubicBezTo>
                    <a:pt x="172" y="0"/>
                    <a:pt x="175" y="1"/>
                    <a:pt x="177" y="3"/>
                  </a:cubicBezTo>
                  <a:cubicBezTo>
                    <a:pt x="211" y="25"/>
                    <a:pt x="259" y="38"/>
                    <a:pt x="310" y="38"/>
                  </a:cubicBezTo>
                  <a:cubicBezTo>
                    <a:pt x="360" y="38"/>
                    <a:pt x="409" y="25"/>
                    <a:pt x="442" y="3"/>
                  </a:cubicBezTo>
                  <a:cubicBezTo>
                    <a:pt x="445" y="1"/>
                    <a:pt x="448" y="0"/>
                    <a:pt x="450" y="0"/>
                  </a:cubicBezTo>
                  <a:cubicBezTo>
                    <a:pt x="570" y="0"/>
                    <a:pt x="570" y="0"/>
                    <a:pt x="570" y="0"/>
                  </a:cubicBezTo>
                  <a:cubicBezTo>
                    <a:pt x="576" y="0"/>
                    <a:pt x="582" y="5"/>
                    <a:pt x="583" y="11"/>
                  </a:cubicBezTo>
                  <a:cubicBezTo>
                    <a:pt x="609" y="132"/>
                    <a:pt x="609" y="132"/>
                    <a:pt x="609" y="132"/>
                  </a:cubicBezTo>
                  <a:cubicBezTo>
                    <a:pt x="610" y="136"/>
                    <a:pt x="609" y="141"/>
                    <a:pt x="606" y="144"/>
                  </a:cubicBezTo>
                  <a:cubicBezTo>
                    <a:pt x="604" y="147"/>
                    <a:pt x="600" y="149"/>
                    <a:pt x="596" y="149"/>
                  </a:cubicBezTo>
                  <a:close/>
                  <a:moveTo>
                    <a:pt x="32" y="121"/>
                  </a:moveTo>
                  <a:cubicBezTo>
                    <a:pt x="578" y="121"/>
                    <a:pt x="578" y="121"/>
                    <a:pt x="578" y="121"/>
                  </a:cubicBezTo>
                  <a:cubicBezTo>
                    <a:pt x="558" y="28"/>
                    <a:pt x="558" y="28"/>
                    <a:pt x="558" y="28"/>
                  </a:cubicBezTo>
                  <a:cubicBezTo>
                    <a:pt x="454" y="28"/>
                    <a:pt x="454" y="28"/>
                    <a:pt x="454" y="28"/>
                  </a:cubicBezTo>
                  <a:cubicBezTo>
                    <a:pt x="417" y="52"/>
                    <a:pt x="364" y="66"/>
                    <a:pt x="310" y="66"/>
                  </a:cubicBezTo>
                  <a:cubicBezTo>
                    <a:pt x="255" y="66"/>
                    <a:pt x="203" y="52"/>
                    <a:pt x="165" y="28"/>
                  </a:cubicBezTo>
                  <a:cubicBezTo>
                    <a:pt x="52" y="28"/>
                    <a:pt x="52" y="28"/>
                    <a:pt x="52" y="28"/>
                  </a:cubicBezTo>
                  <a:lnTo>
                    <a:pt x="32"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cxnSp>
        <p:nvCxnSpPr>
          <p:cNvPr id="53" name="직선 연결선[R] 5">
            <a:extLst>
              <a:ext uri="{FF2B5EF4-FFF2-40B4-BE49-F238E27FC236}">
                <a16:creationId xmlns:a16="http://schemas.microsoft.com/office/drawing/2014/main" id="{BC9B7260-956F-441B-B4F5-9E10A71BA59B}"/>
              </a:ext>
            </a:extLst>
          </p:cNvPr>
          <p:cNvCxnSpPr/>
          <p:nvPr/>
        </p:nvCxnSpPr>
        <p:spPr>
          <a:xfrm>
            <a:off x="1293105" y="5551247"/>
            <a:ext cx="660402"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AFE5360-D1CB-4A9E-96D2-BDCABFFF5AD8}"/>
              </a:ext>
            </a:extLst>
          </p:cNvPr>
          <p:cNvSpPr txBox="1"/>
          <p:nvPr/>
        </p:nvSpPr>
        <p:spPr>
          <a:xfrm>
            <a:off x="1169361" y="3800766"/>
            <a:ext cx="3761545" cy="1200329"/>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mollis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r>
              <a:rPr kumimoji="1" lang="en" altLang="ko-Kore-KR" sz="1200" dirty="0" err="1">
                <a:solidFill>
                  <a:schemeClr val="tx1">
                    <a:lumMod val="65000"/>
                    <a:lumOff val="35000"/>
                  </a:schemeClr>
                </a:solidFill>
              </a:rPr>
              <a:t>Atomorum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molestiae</a:t>
            </a:r>
            <a:r>
              <a:rPr kumimoji="1" lang="en" altLang="ko-Kore-KR" sz="1200" dirty="0">
                <a:solidFill>
                  <a:schemeClr val="tx1">
                    <a:lumMod val="65000"/>
                    <a:lumOff val="35000"/>
                  </a:schemeClr>
                </a:solidFill>
              </a:rPr>
              <a:t> ad sea. Eu cum </a:t>
            </a:r>
            <a:r>
              <a:rPr kumimoji="1" lang="en" altLang="ko-Kore-KR" sz="1200" dirty="0" err="1">
                <a:solidFill>
                  <a:schemeClr val="tx1">
                    <a:lumMod val="65000"/>
                    <a:lumOff val="35000"/>
                  </a:schemeClr>
                </a:solidFill>
              </a:rPr>
              <a:t>mutat</a:t>
            </a:r>
            <a:r>
              <a:rPr kumimoji="1" lang="en" altLang="ko-Kore-KR" sz="1200" dirty="0">
                <a:solidFill>
                  <a:schemeClr val="tx1">
                    <a:lumMod val="65000"/>
                    <a:lumOff val="35000"/>
                  </a:schemeClr>
                </a:solidFill>
              </a:rPr>
              <a:t> solum, </a:t>
            </a:r>
            <a:r>
              <a:rPr kumimoji="1" lang="en" altLang="ko-Kore-KR" sz="1200" dirty="0" err="1">
                <a:solidFill>
                  <a:schemeClr val="tx1">
                    <a:lumMod val="65000"/>
                    <a:lumOff val="35000"/>
                  </a:schemeClr>
                </a:solidFill>
              </a:rPr>
              <a:t>ea</a:t>
            </a:r>
            <a:r>
              <a:rPr kumimoji="1" lang="en" altLang="ko-Kore-KR" sz="1200" dirty="0">
                <a:solidFill>
                  <a:schemeClr val="tx1">
                    <a:lumMod val="65000"/>
                    <a:lumOff val="35000"/>
                  </a:schemeClr>
                </a:solidFill>
              </a:rPr>
              <a:t> vim </a:t>
            </a:r>
            <a:r>
              <a:rPr kumimoji="1" lang="en" altLang="ko-Kore-KR" sz="1200" dirty="0" err="1">
                <a:solidFill>
                  <a:schemeClr val="tx1">
                    <a:lumMod val="65000"/>
                    <a:lumOff val="35000"/>
                  </a:schemeClr>
                </a:solidFill>
              </a:rPr>
              <a:t>percipit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accusamus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Modus iudicabit evertitur quo in, amet impetus assueverit nec ne. </a:t>
            </a:r>
            <a:endParaRPr kumimoji="1" lang="ko-Kore-KR" altLang="en-US" sz="1200" dirty="0">
              <a:solidFill>
                <a:schemeClr val="tx1">
                  <a:lumMod val="65000"/>
                  <a:lumOff val="35000"/>
                </a:schemeClr>
              </a:solidFill>
            </a:endParaRPr>
          </a:p>
        </p:txBody>
      </p:sp>
      <p:sp>
        <p:nvSpPr>
          <p:cNvPr id="57" name="TextBox 56">
            <a:extLst>
              <a:ext uri="{FF2B5EF4-FFF2-40B4-BE49-F238E27FC236}">
                <a16:creationId xmlns:a16="http://schemas.microsoft.com/office/drawing/2014/main" id="{8B8D43BB-315E-4772-8F43-0071999E6F74}"/>
              </a:ext>
            </a:extLst>
          </p:cNvPr>
          <p:cNvSpPr txBox="1"/>
          <p:nvPr/>
        </p:nvSpPr>
        <p:spPr>
          <a:xfrm>
            <a:off x="1169361" y="3158260"/>
            <a:ext cx="3404224" cy="307777"/>
          </a:xfrm>
          <a:prstGeom prst="rect">
            <a:avLst/>
          </a:prstGeom>
          <a:noFill/>
          <a:ln>
            <a:noFill/>
          </a:ln>
        </p:spPr>
        <p:txBody>
          <a:bodyPr wrap="square" rtlCol="0">
            <a:spAutoFit/>
          </a:bodyPr>
          <a:lstStyle/>
          <a:p>
            <a:r>
              <a:rPr kumimoji="1" lang="en" altLang="ko-Kore-KR" sz="1400" i="1" dirty="0">
                <a:solidFill>
                  <a:schemeClr val="accent1">
                    <a:lumMod val="60000"/>
                    <a:lumOff val="40000"/>
                  </a:schemeClr>
                </a:solidFill>
              </a:rPr>
              <a:t>Lorem ipsum dolor sit </a:t>
            </a:r>
            <a:r>
              <a:rPr kumimoji="1" lang="en" altLang="ko-Kore-KR" sz="1400" i="1" dirty="0" err="1">
                <a:solidFill>
                  <a:schemeClr val="accent1">
                    <a:lumMod val="60000"/>
                    <a:lumOff val="40000"/>
                  </a:schemeClr>
                </a:solidFill>
              </a:rPr>
              <a:t>amet</a:t>
            </a:r>
            <a:r>
              <a:rPr kumimoji="1" lang="en" altLang="ko-Kore-KR" sz="1400" i="1" dirty="0">
                <a:solidFill>
                  <a:schemeClr val="accent1">
                    <a:lumMod val="60000"/>
                    <a:lumOff val="40000"/>
                  </a:schemeClr>
                </a:solidFill>
              </a:rPr>
              <a:t>, cum no </a:t>
            </a:r>
            <a:r>
              <a:rPr kumimoji="1" lang="en" altLang="ko-Kore-KR" sz="1400" i="1" dirty="0" err="1">
                <a:solidFill>
                  <a:schemeClr val="accent1">
                    <a:lumMod val="60000"/>
                    <a:lumOff val="40000"/>
                  </a:schemeClr>
                </a:solidFill>
              </a:rPr>
              <a:t>audiam</a:t>
            </a:r>
            <a:endParaRPr kumimoji="1" lang="ko-Kore-KR" altLang="en-US" sz="1400" i="1" dirty="0">
              <a:solidFill>
                <a:schemeClr val="accent1">
                  <a:lumMod val="60000"/>
                  <a:lumOff val="40000"/>
                </a:schemeClr>
              </a:solidFill>
            </a:endParaRPr>
          </a:p>
        </p:txBody>
      </p:sp>
    </p:spTree>
    <p:extLst>
      <p:ext uri="{BB962C8B-B14F-4D97-AF65-F5344CB8AC3E}">
        <p14:creationId xmlns:p14="http://schemas.microsoft.com/office/powerpoint/2010/main" val="4271021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628AAF-E0BB-44BB-8F75-EB70353CCB98}"/>
              </a:ext>
            </a:extLst>
          </p:cNvPr>
          <p:cNvSpPr>
            <a:spLocks noGrp="1"/>
          </p:cNvSpPr>
          <p:nvPr>
            <p:ph type="title"/>
          </p:nvPr>
        </p:nvSpPr>
        <p:spPr>
          <a:xfrm>
            <a:off x="1103187" y="1676765"/>
            <a:ext cx="3656784" cy="1786938"/>
          </a:xfrm>
        </p:spPr>
        <p:txBody>
          <a:bodyPr/>
          <a:lstStyle/>
          <a:p>
            <a:r>
              <a:rPr lang="en-US" altLang="ko-KR" dirty="0"/>
              <a:t>5 Arrow List</a:t>
            </a:r>
            <a:endParaRPr lang="ko-KR" altLang="en-US" dirty="0"/>
          </a:p>
        </p:txBody>
      </p:sp>
      <p:grpSp>
        <p:nvGrpSpPr>
          <p:cNvPr id="39" name="그룹 38">
            <a:extLst>
              <a:ext uri="{FF2B5EF4-FFF2-40B4-BE49-F238E27FC236}">
                <a16:creationId xmlns:a16="http://schemas.microsoft.com/office/drawing/2014/main" id="{EFB10D90-4E7C-44AE-B3C2-FD69F8995EBF}"/>
              </a:ext>
            </a:extLst>
          </p:cNvPr>
          <p:cNvGrpSpPr/>
          <p:nvPr/>
        </p:nvGrpSpPr>
        <p:grpSpPr>
          <a:xfrm>
            <a:off x="5042808" y="1698872"/>
            <a:ext cx="5964769" cy="3531085"/>
            <a:chOff x="5028740" y="1698872"/>
            <a:chExt cx="5964769" cy="3531085"/>
          </a:xfrm>
        </p:grpSpPr>
        <p:sp>
          <p:nvSpPr>
            <p:cNvPr id="4" name="자유형 71">
              <a:extLst>
                <a:ext uri="{FF2B5EF4-FFF2-40B4-BE49-F238E27FC236}">
                  <a16:creationId xmlns:a16="http://schemas.microsoft.com/office/drawing/2014/main" id="{9B165420-0CE0-47E9-919D-1CECC4900355}"/>
                </a:ext>
              </a:extLst>
            </p:cNvPr>
            <p:cNvSpPr/>
            <p:nvPr/>
          </p:nvSpPr>
          <p:spPr>
            <a:xfrm rot="17138659">
              <a:off x="5077467" y="1650147"/>
              <a:ext cx="1778582" cy="1876035"/>
            </a:xfrm>
            <a:custGeom>
              <a:avLst/>
              <a:gdLst>
                <a:gd name="connsiteX0" fmla="*/ 838142 w 1799195"/>
                <a:gd name="connsiteY0" fmla="*/ 342 h 1897778"/>
                <a:gd name="connsiteX1" fmla="*/ 1723752 w 1799195"/>
                <a:gd name="connsiteY1" fmla="*/ 568228 h 1897778"/>
                <a:gd name="connsiteX2" fmla="*/ 1396175 w 1799195"/>
                <a:gd name="connsiteY2" fmla="*/ 1705624 h 1897778"/>
                <a:gd name="connsiteX3" fmla="*/ 484759 w 1799195"/>
                <a:gd name="connsiteY3" fmla="*/ 1792597 h 1897778"/>
                <a:gd name="connsiteX4" fmla="*/ 413813 w 1799195"/>
                <a:gd name="connsiteY4" fmla="*/ 1753674 h 1897778"/>
                <a:gd name="connsiteX5" fmla="*/ 269568 w 1799195"/>
                <a:gd name="connsiteY5" fmla="*/ 1897778 h 1897778"/>
                <a:gd name="connsiteX6" fmla="*/ 168505 w 1799195"/>
                <a:gd name="connsiteY6" fmla="*/ 1431788 h 1897778"/>
                <a:gd name="connsiteX7" fmla="*/ 351236 w 1799195"/>
                <a:gd name="connsiteY7" fmla="*/ 1471606 h 1897778"/>
                <a:gd name="connsiteX8" fmla="*/ 353156 w 1799195"/>
                <a:gd name="connsiteY8" fmla="*/ 1469596 h 1897778"/>
                <a:gd name="connsiteX9" fmla="*/ 357317 w 1799195"/>
                <a:gd name="connsiteY9" fmla="*/ 1472931 h 1897778"/>
                <a:gd name="connsiteX10" fmla="*/ 634396 w 1799195"/>
                <a:gd name="connsiteY10" fmla="*/ 1533307 h 1897778"/>
                <a:gd name="connsiteX11" fmla="*/ 559386 w 1799195"/>
                <a:gd name="connsiteY11" fmla="*/ 1608244 h 1897778"/>
                <a:gd name="connsiteX12" fmla="*/ 564857 w 1799195"/>
                <a:gd name="connsiteY12" fmla="*/ 1611246 h 1897778"/>
                <a:gd name="connsiteX13" fmla="*/ 1283272 w 1799195"/>
                <a:gd name="connsiteY13" fmla="*/ 1542690 h 1897778"/>
                <a:gd name="connsiteX14" fmla="*/ 1541481 w 1799195"/>
                <a:gd name="connsiteY14" fmla="*/ 646149 h 1897778"/>
                <a:gd name="connsiteX15" fmla="*/ 714970 w 1799195"/>
                <a:gd name="connsiteY15" fmla="*/ 213324 h 1897778"/>
                <a:gd name="connsiteX16" fmla="*/ 221232 w 1799195"/>
                <a:gd name="connsiteY16" fmla="*/ 572005 h 1897778"/>
                <a:gd name="connsiteX17" fmla="*/ 172554 w 1799195"/>
                <a:gd name="connsiteY17" fmla="*/ 677601 h 1897778"/>
                <a:gd name="connsiteX18" fmla="*/ 0 w 1799195"/>
                <a:gd name="connsiteY18" fmla="*/ 580070 h 1897778"/>
                <a:gd name="connsiteX19" fmla="*/ 48820 w 1799195"/>
                <a:gd name="connsiteY19" fmla="*/ 474165 h 1897778"/>
                <a:gd name="connsiteX20" fmla="*/ 675200 w 1799195"/>
                <a:gd name="connsiteY20" fmla="*/ 19125 h 1897778"/>
                <a:gd name="connsiteX21" fmla="*/ 838142 w 1799195"/>
                <a:gd name="connsiteY21" fmla="*/ 342 h 189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9195" h="1897778">
                  <a:moveTo>
                    <a:pt x="838142" y="342"/>
                  </a:moveTo>
                  <a:cubicBezTo>
                    <a:pt x="1216205" y="-9900"/>
                    <a:pt x="1570830" y="210514"/>
                    <a:pt x="1723752" y="568228"/>
                  </a:cubicBezTo>
                  <a:cubicBezTo>
                    <a:pt x="1898520" y="977044"/>
                    <a:pt x="1761617" y="1452391"/>
                    <a:pt x="1396175" y="1705624"/>
                  </a:cubicBezTo>
                  <a:cubicBezTo>
                    <a:pt x="1122094" y="1895548"/>
                    <a:pt x="776177" y="1921230"/>
                    <a:pt x="484759" y="1792597"/>
                  </a:cubicBezTo>
                  <a:lnTo>
                    <a:pt x="413813" y="1753674"/>
                  </a:lnTo>
                  <a:lnTo>
                    <a:pt x="269568" y="1897778"/>
                  </a:lnTo>
                  <a:lnTo>
                    <a:pt x="168505" y="1431788"/>
                  </a:lnTo>
                  <a:lnTo>
                    <a:pt x="351236" y="1471606"/>
                  </a:lnTo>
                  <a:lnTo>
                    <a:pt x="353156" y="1469596"/>
                  </a:lnTo>
                  <a:lnTo>
                    <a:pt x="357317" y="1472931"/>
                  </a:lnTo>
                  <a:lnTo>
                    <a:pt x="634396" y="1533307"/>
                  </a:lnTo>
                  <a:lnTo>
                    <a:pt x="559386" y="1608244"/>
                  </a:lnTo>
                  <a:lnTo>
                    <a:pt x="564857" y="1611246"/>
                  </a:lnTo>
                  <a:cubicBezTo>
                    <a:pt x="794565" y="1712639"/>
                    <a:pt x="1067230" y="1692396"/>
                    <a:pt x="1283272" y="1542690"/>
                  </a:cubicBezTo>
                  <a:cubicBezTo>
                    <a:pt x="1571328" y="1343082"/>
                    <a:pt x="1679240" y="968394"/>
                    <a:pt x="1541481" y="646149"/>
                  </a:cubicBezTo>
                  <a:cubicBezTo>
                    <a:pt x="1403722" y="323904"/>
                    <a:pt x="1058301" y="143015"/>
                    <a:pt x="714970" y="213324"/>
                  </a:cubicBezTo>
                  <a:cubicBezTo>
                    <a:pt x="500388" y="257267"/>
                    <a:pt x="323627" y="391757"/>
                    <a:pt x="221232" y="572005"/>
                  </a:cubicBezTo>
                  <a:lnTo>
                    <a:pt x="172554" y="677601"/>
                  </a:lnTo>
                  <a:lnTo>
                    <a:pt x="0" y="580070"/>
                  </a:lnTo>
                  <a:lnTo>
                    <a:pt x="48820" y="474165"/>
                  </a:lnTo>
                  <a:cubicBezTo>
                    <a:pt x="178724" y="245493"/>
                    <a:pt x="402971" y="74874"/>
                    <a:pt x="675200" y="19125"/>
                  </a:cubicBezTo>
                  <a:cubicBezTo>
                    <a:pt x="729646" y="7975"/>
                    <a:pt x="784133" y="1805"/>
                    <a:pt x="838142" y="34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ea typeface="맑은 고딕" pitchFamily="50" charset="-127"/>
              </a:endParaRPr>
            </a:p>
          </p:txBody>
        </p:sp>
        <p:sp>
          <p:nvSpPr>
            <p:cNvPr id="8" name="Text Box 8">
              <a:extLst>
                <a:ext uri="{FF2B5EF4-FFF2-40B4-BE49-F238E27FC236}">
                  <a16:creationId xmlns:a16="http://schemas.microsoft.com/office/drawing/2014/main" id="{8CC1065F-1E98-49F2-B78C-5200A4F3A33B}"/>
                </a:ext>
              </a:extLst>
            </p:cNvPr>
            <p:cNvSpPr txBox="1">
              <a:spLocks noChangeArrowheads="1"/>
            </p:cNvSpPr>
            <p:nvPr/>
          </p:nvSpPr>
          <p:spPr bwMode="auto">
            <a:xfrm>
              <a:off x="5198490" y="2403496"/>
              <a:ext cx="1487020" cy="369332"/>
            </a:xfrm>
            <a:prstGeom prst="rect">
              <a:avLst/>
            </a:prstGeom>
            <a:noFill/>
            <a:ln w="9525">
              <a:noFill/>
              <a:miter lim="800000"/>
              <a:headEnd/>
              <a:tailEnd/>
            </a:ln>
            <a:effectLst/>
          </p:spPr>
          <p:txBody>
            <a:bodyPr wrap="square" anchor="ctr">
              <a:spAutoFit/>
            </a:bodyPr>
            <a:lstStyle/>
            <a:p>
              <a:pPr algn="ctr">
                <a:defRPr/>
              </a:pPr>
              <a:r>
                <a:rPr lang="en-US" altLang="ko-KR" dirty="0">
                  <a:solidFill>
                    <a:schemeClr val="accent1">
                      <a:lumMod val="60000"/>
                      <a:lumOff val="40000"/>
                    </a:schemeClr>
                  </a:solidFill>
                  <a:latin typeface="+mj-lt"/>
                  <a:ea typeface="맑은 고딕" pitchFamily="50" charset="-127"/>
                </a:rPr>
                <a:t>01</a:t>
              </a:r>
              <a:endParaRPr lang="ko-KR" altLang="ko-KR" dirty="0">
                <a:solidFill>
                  <a:schemeClr val="accent1">
                    <a:lumMod val="60000"/>
                    <a:lumOff val="40000"/>
                  </a:schemeClr>
                </a:solidFill>
                <a:latin typeface="+mj-lt"/>
                <a:ea typeface="맑은 고딕" pitchFamily="50" charset="-127"/>
              </a:endParaRPr>
            </a:p>
          </p:txBody>
        </p:sp>
        <p:sp>
          <p:nvSpPr>
            <p:cNvPr id="10" name="자유형 61">
              <a:extLst>
                <a:ext uri="{FF2B5EF4-FFF2-40B4-BE49-F238E27FC236}">
                  <a16:creationId xmlns:a16="http://schemas.microsoft.com/office/drawing/2014/main" id="{AF328FFA-1D3B-414D-8339-C40ED85F83CB}"/>
                </a:ext>
              </a:extLst>
            </p:cNvPr>
            <p:cNvSpPr/>
            <p:nvPr/>
          </p:nvSpPr>
          <p:spPr>
            <a:xfrm rot="17138659">
              <a:off x="7121611" y="1650145"/>
              <a:ext cx="1778582" cy="1876035"/>
            </a:xfrm>
            <a:custGeom>
              <a:avLst/>
              <a:gdLst>
                <a:gd name="connsiteX0" fmla="*/ 838142 w 1799195"/>
                <a:gd name="connsiteY0" fmla="*/ 342 h 1897778"/>
                <a:gd name="connsiteX1" fmla="*/ 1723752 w 1799195"/>
                <a:gd name="connsiteY1" fmla="*/ 568228 h 1897778"/>
                <a:gd name="connsiteX2" fmla="*/ 1396175 w 1799195"/>
                <a:gd name="connsiteY2" fmla="*/ 1705624 h 1897778"/>
                <a:gd name="connsiteX3" fmla="*/ 484759 w 1799195"/>
                <a:gd name="connsiteY3" fmla="*/ 1792597 h 1897778"/>
                <a:gd name="connsiteX4" fmla="*/ 413813 w 1799195"/>
                <a:gd name="connsiteY4" fmla="*/ 1753674 h 1897778"/>
                <a:gd name="connsiteX5" fmla="*/ 269568 w 1799195"/>
                <a:gd name="connsiteY5" fmla="*/ 1897778 h 1897778"/>
                <a:gd name="connsiteX6" fmla="*/ 168505 w 1799195"/>
                <a:gd name="connsiteY6" fmla="*/ 1431788 h 1897778"/>
                <a:gd name="connsiteX7" fmla="*/ 351236 w 1799195"/>
                <a:gd name="connsiteY7" fmla="*/ 1471606 h 1897778"/>
                <a:gd name="connsiteX8" fmla="*/ 353156 w 1799195"/>
                <a:gd name="connsiteY8" fmla="*/ 1469596 h 1897778"/>
                <a:gd name="connsiteX9" fmla="*/ 357317 w 1799195"/>
                <a:gd name="connsiteY9" fmla="*/ 1472931 h 1897778"/>
                <a:gd name="connsiteX10" fmla="*/ 634396 w 1799195"/>
                <a:gd name="connsiteY10" fmla="*/ 1533307 h 1897778"/>
                <a:gd name="connsiteX11" fmla="*/ 559386 w 1799195"/>
                <a:gd name="connsiteY11" fmla="*/ 1608244 h 1897778"/>
                <a:gd name="connsiteX12" fmla="*/ 564857 w 1799195"/>
                <a:gd name="connsiteY12" fmla="*/ 1611246 h 1897778"/>
                <a:gd name="connsiteX13" fmla="*/ 1283272 w 1799195"/>
                <a:gd name="connsiteY13" fmla="*/ 1542690 h 1897778"/>
                <a:gd name="connsiteX14" fmla="*/ 1541481 w 1799195"/>
                <a:gd name="connsiteY14" fmla="*/ 646149 h 1897778"/>
                <a:gd name="connsiteX15" fmla="*/ 714970 w 1799195"/>
                <a:gd name="connsiteY15" fmla="*/ 213324 h 1897778"/>
                <a:gd name="connsiteX16" fmla="*/ 221232 w 1799195"/>
                <a:gd name="connsiteY16" fmla="*/ 572005 h 1897778"/>
                <a:gd name="connsiteX17" fmla="*/ 172554 w 1799195"/>
                <a:gd name="connsiteY17" fmla="*/ 677601 h 1897778"/>
                <a:gd name="connsiteX18" fmla="*/ 0 w 1799195"/>
                <a:gd name="connsiteY18" fmla="*/ 580070 h 1897778"/>
                <a:gd name="connsiteX19" fmla="*/ 48820 w 1799195"/>
                <a:gd name="connsiteY19" fmla="*/ 474165 h 1897778"/>
                <a:gd name="connsiteX20" fmla="*/ 675200 w 1799195"/>
                <a:gd name="connsiteY20" fmla="*/ 19125 h 1897778"/>
                <a:gd name="connsiteX21" fmla="*/ 838142 w 1799195"/>
                <a:gd name="connsiteY21" fmla="*/ 342 h 189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9195" h="1897778">
                  <a:moveTo>
                    <a:pt x="838142" y="342"/>
                  </a:moveTo>
                  <a:cubicBezTo>
                    <a:pt x="1216205" y="-9900"/>
                    <a:pt x="1570830" y="210514"/>
                    <a:pt x="1723752" y="568228"/>
                  </a:cubicBezTo>
                  <a:cubicBezTo>
                    <a:pt x="1898520" y="977044"/>
                    <a:pt x="1761617" y="1452391"/>
                    <a:pt x="1396175" y="1705624"/>
                  </a:cubicBezTo>
                  <a:cubicBezTo>
                    <a:pt x="1122094" y="1895548"/>
                    <a:pt x="776177" y="1921230"/>
                    <a:pt x="484759" y="1792597"/>
                  </a:cubicBezTo>
                  <a:lnTo>
                    <a:pt x="413813" y="1753674"/>
                  </a:lnTo>
                  <a:lnTo>
                    <a:pt x="269568" y="1897778"/>
                  </a:lnTo>
                  <a:lnTo>
                    <a:pt x="168505" y="1431788"/>
                  </a:lnTo>
                  <a:lnTo>
                    <a:pt x="351236" y="1471606"/>
                  </a:lnTo>
                  <a:lnTo>
                    <a:pt x="353156" y="1469596"/>
                  </a:lnTo>
                  <a:lnTo>
                    <a:pt x="357317" y="1472931"/>
                  </a:lnTo>
                  <a:lnTo>
                    <a:pt x="634396" y="1533307"/>
                  </a:lnTo>
                  <a:lnTo>
                    <a:pt x="559386" y="1608244"/>
                  </a:lnTo>
                  <a:lnTo>
                    <a:pt x="564857" y="1611246"/>
                  </a:lnTo>
                  <a:cubicBezTo>
                    <a:pt x="794565" y="1712639"/>
                    <a:pt x="1067230" y="1692396"/>
                    <a:pt x="1283272" y="1542690"/>
                  </a:cubicBezTo>
                  <a:cubicBezTo>
                    <a:pt x="1571328" y="1343082"/>
                    <a:pt x="1679240" y="968394"/>
                    <a:pt x="1541481" y="646149"/>
                  </a:cubicBezTo>
                  <a:cubicBezTo>
                    <a:pt x="1403722" y="323904"/>
                    <a:pt x="1058301" y="143015"/>
                    <a:pt x="714970" y="213324"/>
                  </a:cubicBezTo>
                  <a:cubicBezTo>
                    <a:pt x="500388" y="257267"/>
                    <a:pt x="323627" y="391757"/>
                    <a:pt x="221232" y="572005"/>
                  </a:cubicBezTo>
                  <a:lnTo>
                    <a:pt x="172554" y="677601"/>
                  </a:lnTo>
                  <a:lnTo>
                    <a:pt x="0" y="580070"/>
                  </a:lnTo>
                  <a:lnTo>
                    <a:pt x="48820" y="474165"/>
                  </a:lnTo>
                  <a:cubicBezTo>
                    <a:pt x="178724" y="245493"/>
                    <a:pt x="402971" y="74874"/>
                    <a:pt x="675200" y="19125"/>
                  </a:cubicBezTo>
                  <a:cubicBezTo>
                    <a:pt x="729646" y="7975"/>
                    <a:pt x="784133" y="1805"/>
                    <a:pt x="838142" y="34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ea typeface="맑은 고딕" pitchFamily="50" charset="-127"/>
              </a:endParaRPr>
            </a:p>
          </p:txBody>
        </p:sp>
        <p:sp>
          <p:nvSpPr>
            <p:cNvPr id="14" name="Text Box 8">
              <a:extLst>
                <a:ext uri="{FF2B5EF4-FFF2-40B4-BE49-F238E27FC236}">
                  <a16:creationId xmlns:a16="http://schemas.microsoft.com/office/drawing/2014/main" id="{5BA418DA-E97E-43D2-A540-34D443242A4C}"/>
                </a:ext>
              </a:extLst>
            </p:cNvPr>
            <p:cNvSpPr txBox="1">
              <a:spLocks noChangeArrowheads="1"/>
            </p:cNvSpPr>
            <p:nvPr/>
          </p:nvSpPr>
          <p:spPr bwMode="auto">
            <a:xfrm>
              <a:off x="7253841" y="2403496"/>
              <a:ext cx="1487021" cy="369332"/>
            </a:xfrm>
            <a:prstGeom prst="rect">
              <a:avLst/>
            </a:prstGeom>
            <a:noFill/>
            <a:ln w="9525">
              <a:noFill/>
              <a:miter lim="800000"/>
              <a:headEnd/>
              <a:tailEnd/>
            </a:ln>
            <a:effectLst/>
          </p:spPr>
          <p:txBody>
            <a:bodyPr wrap="square" anchor="ctr">
              <a:spAutoFit/>
            </a:bodyPr>
            <a:lstStyle/>
            <a:p>
              <a:pPr algn="ctr">
                <a:defRPr/>
              </a:pPr>
              <a:r>
                <a:rPr lang="en-US" altLang="ko-KR" dirty="0">
                  <a:solidFill>
                    <a:schemeClr val="accent1">
                      <a:lumMod val="60000"/>
                      <a:lumOff val="40000"/>
                    </a:schemeClr>
                  </a:solidFill>
                  <a:latin typeface="+mj-lt"/>
                  <a:ea typeface="맑은 고딕" pitchFamily="50" charset="-127"/>
                </a:rPr>
                <a:t>03</a:t>
              </a:r>
              <a:endParaRPr lang="ko-KR" altLang="ko-KR" dirty="0">
                <a:solidFill>
                  <a:schemeClr val="accent1">
                    <a:lumMod val="60000"/>
                    <a:lumOff val="40000"/>
                  </a:schemeClr>
                </a:solidFill>
                <a:latin typeface="+mj-lt"/>
                <a:ea typeface="맑은 고딕" pitchFamily="50" charset="-127"/>
              </a:endParaRPr>
            </a:p>
          </p:txBody>
        </p:sp>
        <p:sp>
          <p:nvSpPr>
            <p:cNvPr id="16" name="자유형 52">
              <a:extLst>
                <a:ext uri="{FF2B5EF4-FFF2-40B4-BE49-F238E27FC236}">
                  <a16:creationId xmlns:a16="http://schemas.microsoft.com/office/drawing/2014/main" id="{E0D6B0F9-D0E8-4E08-835A-666B811EFEDE}"/>
                </a:ext>
              </a:extLst>
            </p:cNvPr>
            <p:cNvSpPr/>
            <p:nvPr/>
          </p:nvSpPr>
          <p:spPr>
            <a:xfrm rot="17138659">
              <a:off x="9166201" y="1650146"/>
              <a:ext cx="1778582" cy="1876035"/>
            </a:xfrm>
            <a:custGeom>
              <a:avLst/>
              <a:gdLst>
                <a:gd name="connsiteX0" fmla="*/ 838142 w 1799195"/>
                <a:gd name="connsiteY0" fmla="*/ 342 h 1897778"/>
                <a:gd name="connsiteX1" fmla="*/ 1723752 w 1799195"/>
                <a:gd name="connsiteY1" fmla="*/ 568228 h 1897778"/>
                <a:gd name="connsiteX2" fmla="*/ 1396175 w 1799195"/>
                <a:gd name="connsiteY2" fmla="*/ 1705624 h 1897778"/>
                <a:gd name="connsiteX3" fmla="*/ 484759 w 1799195"/>
                <a:gd name="connsiteY3" fmla="*/ 1792597 h 1897778"/>
                <a:gd name="connsiteX4" fmla="*/ 413813 w 1799195"/>
                <a:gd name="connsiteY4" fmla="*/ 1753674 h 1897778"/>
                <a:gd name="connsiteX5" fmla="*/ 269568 w 1799195"/>
                <a:gd name="connsiteY5" fmla="*/ 1897778 h 1897778"/>
                <a:gd name="connsiteX6" fmla="*/ 168505 w 1799195"/>
                <a:gd name="connsiteY6" fmla="*/ 1431788 h 1897778"/>
                <a:gd name="connsiteX7" fmla="*/ 351236 w 1799195"/>
                <a:gd name="connsiteY7" fmla="*/ 1471606 h 1897778"/>
                <a:gd name="connsiteX8" fmla="*/ 353156 w 1799195"/>
                <a:gd name="connsiteY8" fmla="*/ 1469596 h 1897778"/>
                <a:gd name="connsiteX9" fmla="*/ 357317 w 1799195"/>
                <a:gd name="connsiteY9" fmla="*/ 1472931 h 1897778"/>
                <a:gd name="connsiteX10" fmla="*/ 634396 w 1799195"/>
                <a:gd name="connsiteY10" fmla="*/ 1533307 h 1897778"/>
                <a:gd name="connsiteX11" fmla="*/ 559386 w 1799195"/>
                <a:gd name="connsiteY11" fmla="*/ 1608244 h 1897778"/>
                <a:gd name="connsiteX12" fmla="*/ 564857 w 1799195"/>
                <a:gd name="connsiteY12" fmla="*/ 1611246 h 1897778"/>
                <a:gd name="connsiteX13" fmla="*/ 1283272 w 1799195"/>
                <a:gd name="connsiteY13" fmla="*/ 1542690 h 1897778"/>
                <a:gd name="connsiteX14" fmla="*/ 1541481 w 1799195"/>
                <a:gd name="connsiteY14" fmla="*/ 646149 h 1897778"/>
                <a:gd name="connsiteX15" fmla="*/ 714970 w 1799195"/>
                <a:gd name="connsiteY15" fmla="*/ 213324 h 1897778"/>
                <a:gd name="connsiteX16" fmla="*/ 221232 w 1799195"/>
                <a:gd name="connsiteY16" fmla="*/ 572005 h 1897778"/>
                <a:gd name="connsiteX17" fmla="*/ 172554 w 1799195"/>
                <a:gd name="connsiteY17" fmla="*/ 677601 h 1897778"/>
                <a:gd name="connsiteX18" fmla="*/ 0 w 1799195"/>
                <a:gd name="connsiteY18" fmla="*/ 580070 h 1897778"/>
                <a:gd name="connsiteX19" fmla="*/ 48820 w 1799195"/>
                <a:gd name="connsiteY19" fmla="*/ 474165 h 1897778"/>
                <a:gd name="connsiteX20" fmla="*/ 675200 w 1799195"/>
                <a:gd name="connsiteY20" fmla="*/ 19125 h 1897778"/>
                <a:gd name="connsiteX21" fmla="*/ 838142 w 1799195"/>
                <a:gd name="connsiteY21" fmla="*/ 342 h 189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9195" h="1897778">
                  <a:moveTo>
                    <a:pt x="838142" y="342"/>
                  </a:moveTo>
                  <a:cubicBezTo>
                    <a:pt x="1216205" y="-9900"/>
                    <a:pt x="1570830" y="210514"/>
                    <a:pt x="1723752" y="568228"/>
                  </a:cubicBezTo>
                  <a:cubicBezTo>
                    <a:pt x="1898520" y="977044"/>
                    <a:pt x="1761617" y="1452391"/>
                    <a:pt x="1396175" y="1705624"/>
                  </a:cubicBezTo>
                  <a:cubicBezTo>
                    <a:pt x="1122094" y="1895548"/>
                    <a:pt x="776177" y="1921230"/>
                    <a:pt x="484759" y="1792597"/>
                  </a:cubicBezTo>
                  <a:lnTo>
                    <a:pt x="413813" y="1753674"/>
                  </a:lnTo>
                  <a:lnTo>
                    <a:pt x="269568" y="1897778"/>
                  </a:lnTo>
                  <a:lnTo>
                    <a:pt x="168505" y="1431788"/>
                  </a:lnTo>
                  <a:lnTo>
                    <a:pt x="351236" y="1471606"/>
                  </a:lnTo>
                  <a:lnTo>
                    <a:pt x="353156" y="1469596"/>
                  </a:lnTo>
                  <a:lnTo>
                    <a:pt x="357317" y="1472931"/>
                  </a:lnTo>
                  <a:lnTo>
                    <a:pt x="634396" y="1533307"/>
                  </a:lnTo>
                  <a:lnTo>
                    <a:pt x="559386" y="1608244"/>
                  </a:lnTo>
                  <a:lnTo>
                    <a:pt x="564857" y="1611246"/>
                  </a:lnTo>
                  <a:cubicBezTo>
                    <a:pt x="794565" y="1712639"/>
                    <a:pt x="1067230" y="1692396"/>
                    <a:pt x="1283272" y="1542690"/>
                  </a:cubicBezTo>
                  <a:cubicBezTo>
                    <a:pt x="1571328" y="1343082"/>
                    <a:pt x="1679240" y="968394"/>
                    <a:pt x="1541481" y="646149"/>
                  </a:cubicBezTo>
                  <a:cubicBezTo>
                    <a:pt x="1403722" y="323904"/>
                    <a:pt x="1058301" y="143015"/>
                    <a:pt x="714970" y="213324"/>
                  </a:cubicBezTo>
                  <a:cubicBezTo>
                    <a:pt x="500388" y="257267"/>
                    <a:pt x="323627" y="391757"/>
                    <a:pt x="221232" y="572005"/>
                  </a:cubicBezTo>
                  <a:lnTo>
                    <a:pt x="172554" y="677601"/>
                  </a:lnTo>
                  <a:lnTo>
                    <a:pt x="0" y="580070"/>
                  </a:lnTo>
                  <a:lnTo>
                    <a:pt x="48820" y="474165"/>
                  </a:lnTo>
                  <a:cubicBezTo>
                    <a:pt x="178724" y="245493"/>
                    <a:pt x="402971" y="74874"/>
                    <a:pt x="675200" y="19125"/>
                  </a:cubicBezTo>
                  <a:cubicBezTo>
                    <a:pt x="729646" y="7975"/>
                    <a:pt x="784133" y="1805"/>
                    <a:pt x="838142" y="34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ea typeface="맑은 고딕" pitchFamily="50" charset="-127"/>
              </a:endParaRPr>
            </a:p>
          </p:txBody>
        </p:sp>
        <p:sp>
          <p:nvSpPr>
            <p:cNvPr id="20" name="Text Box 8">
              <a:extLst>
                <a:ext uri="{FF2B5EF4-FFF2-40B4-BE49-F238E27FC236}">
                  <a16:creationId xmlns:a16="http://schemas.microsoft.com/office/drawing/2014/main" id="{919E2DD4-661C-463B-87A0-E977F4B9389A}"/>
                </a:ext>
              </a:extLst>
            </p:cNvPr>
            <p:cNvSpPr txBox="1">
              <a:spLocks noChangeArrowheads="1"/>
            </p:cNvSpPr>
            <p:nvPr/>
          </p:nvSpPr>
          <p:spPr bwMode="auto">
            <a:xfrm>
              <a:off x="9298430" y="2403496"/>
              <a:ext cx="1487020" cy="369332"/>
            </a:xfrm>
            <a:prstGeom prst="rect">
              <a:avLst/>
            </a:prstGeom>
            <a:noFill/>
            <a:ln w="9525">
              <a:noFill/>
              <a:miter lim="800000"/>
              <a:headEnd/>
              <a:tailEnd/>
            </a:ln>
            <a:effectLst/>
          </p:spPr>
          <p:txBody>
            <a:bodyPr wrap="square" anchor="ctr">
              <a:spAutoFit/>
            </a:bodyPr>
            <a:lstStyle/>
            <a:p>
              <a:pPr algn="ctr">
                <a:defRPr/>
              </a:pPr>
              <a:r>
                <a:rPr lang="en-US" altLang="ko-KR" dirty="0">
                  <a:solidFill>
                    <a:schemeClr val="accent1">
                      <a:lumMod val="60000"/>
                      <a:lumOff val="40000"/>
                    </a:schemeClr>
                  </a:solidFill>
                  <a:latin typeface="+mj-lt"/>
                  <a:ea typeface="맑은 고딕" pitchFamily="50" charset="-127"/>
                </a:rPr>
                <a:t>05</a:t>
              </a:r>
              <a:endParaRPr lang="ko-KR" altLang="ko-KR" dirty="0">
                <a:solidFill>
                  <a:schemeClr val="accent1">
                    <a:lumMod val="60000"/>
                    <a:lumOff val="40000"/>
                  </a:schemeClr>
                </a:solidFill>
                <a:latin typeface="+mj-lt"/>
                <a:ea typeface="맑은 고딕" pitchFamily="50" charset="-127"/>
              </a:endParaRPr>
            </a:p>
          </p:txBody>
        </p:sp>
        <p:sp>
          <p:nvSpPr>
            <p:cNvPr id="22" name="자유형 47">
              <a:extLst>
                <a:ext uri="{FF2B5EF4-FFF2-40B4-BE49-F238E27FC236}">
                  <a16:creationId xmlns:a16="http://schemas.microsoft.com/office/drawing/2014/main" id="{86B8C95F-96F3-4222-855D-6BBDBABE4B65}"/>
                </a:ext>
              </a:extLst>
            </p:cNvPr>
            <p:cNvSpPr/>
            <p:nvPr/>
          </p:nvSpPr>
          <p:spPr>
            <a:xfrm rot="4461341" flipV="1">
              <a:off x="6128490" y="3402648"/>
              <a:ext cx="1778582" cy="1876035"/>
            </a:xfrm>
            <a:custGeom>
              <a:avLst/>
              <a:gdLst>
                <a:gd name="connsiteX0" fmla="*/ 838142 w 1799195"/>
                <a:gd name="connsiteY0" fmla="*/ 342 h 1897778"/>
                <a:gd name="connsiteX1" fmla="*/ 1723752 w 1799195"/>
                <a:gd name="connsiteY1" fmla="*/ 568228 h 1897778"/>
                <a:gd name="connsiteX2" fmla="*/ 1396175 w 1799195"/>
                <a:gd name="connsiteY2" fmla="*/ 1705624 h 1897778"/>
                <a:gd name="connsiteX3" fmla="*/ 484759 w 1799195"/>
                <a:gd name="connsiteY3" fmla="*/ 1792597 h 1897778"/>
                <a:gd name="connsiteX4" fmla="*/ 413813 w 1799195"/>
                <a:gd name="connsiteY4" fmla="*/ 1753674 h 1897778"/>
                <a:gd name="connsiteX5" fmla="*/ 269568 w 1799195"/>
                <a:gd name="connsiteY5" fmla="*/ 1897778 h 1897778"/>
                <a:gd name="connsiteX6" fmla="*/ 168505 w 1799195"/>
                <a:gd name="connsiteY6" fmla="*/ 1431788 h 1897778"/>
                <a:gd name="connsiteX7" fmla="*/ 351236 w 1799195"/>
                <a:gd name="connsiteY7" fmla="*/ 1471606 h 1897778"/>
                <a:gd name="connsiteX8" fmla="*/ 353156 w 1799195"/>
                <a:gd name="connsiteY8" fmla="*/ 1469596 h 1897778"/>
                <a:gd name="connsiteX9" fmla="*/ 357317 w 1799195"/>
                <a:gd name="connsiteY9" fmla="*/ 1472931 h 1897778"/>
                <a:gd name="connsiteX10" fmla="*/ 634396 w 1799195"/>
                <a:gd name="connsiteY10" fmla="*/ 1533307 h 1897778"/>
                <a:gd name="connsiteX11" fmla="*/ 559386 w 1799195"/>
                <a:gd name="connsiteY11" fmla="*/ 1608244 h 1897778"/>
                <a:gd name="connsiteX12" fmla="*/ 564857 w 1799195"/>
                <a:gd name="connsiteY12" fmla="*/ 1611246 h 1897778"/>
                <a:gd name="connsiteX13" fmla="*/ 1283272 w 1799195"/>
                <a:gd name="connsiteY13" fmla="*/ 1542690 h 1897778"/>
                <a:gd name="connsiteX14" fmla="*/ 1541481 w 1799195"/>
                <a:gd name="connsiteY14" fmla="*/ 646149 h 1897778"/>
                <a:gd name="connsiteX15" fmla="*/ 714970 w 1799195"/>
                <a:gd name="connsiteY15" fmla="*/ 213324 h 1897778"/>
                <a:gd name="connsiteX16" fmla="*/ 221232 w 1799195"/>
                <a:gd name="connsiteY16" fmla="*/ 572005 h 1897778"/>
                <a:gd name="connsiteX17" fmla="*/ 172554 w 1799195"/>
                <a:gd name="connsiteY17" fmla="*/ 677601 h 1897778"/>
                <a:gd name="connsiteX18" fmla="*/ 0 w 1799195"/>
                <a:gd name="connsiteY18" fmla="*/ 580070 h 1897778"/>
                <a:gd name="connsiteX19" fmla="*/ 48820 w 1799195"/>
                <a:gd name="connsiteY19" fmla="*/ 474165 h 1897778"/>
                <a:gd name="connsiteX20" fmla="*/ 675200 w 1799195"/>
                <a:gd name="connsiteY20" fmla="*/ 19125 h 1897778"/>
                <a:gd name="connsiteX21" fmla="*/ 838142 w 1799195"/>
                <a:gd name="connsiteY21" fmla="*/ 342 h 189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9195" h="1897778">
                  <a:moveTo>
                    <a:pt x="838142" y="342"/>
                  </a:moveTo>
                  <a:cubicBezTo>
                    <a:pt x="1216205" y="-9900"/>
                    <a:pt x="1570830" y="210514"/>
                    <a:pt x="1723752" y="568228"/>
                  </a:cubicBezTo>
                  <a:cubicBezTo>
                    <a:pt x="1898520" y="977044"/>
                    <a:pt x="1761617" y="1452391"/>
                    <a:pt x="1396175" y="1705624"/>
                  </a:cubicBezTo>
                  <a:cubicBezTo>
                    <a:pt x="1122094" y="1895548"/>
                    <a:pt x="776177" y="1921230"/>
                    <a:pt x="484759" y="1792597"/>
                  </a:cubicBezTo>
                  <a:lnTo>
                    <a:pt x="413813" y="1753674"/>
                  </a:lnTo>
                  <a:lnTo>
                    <a:pt x="269568" y="1897778"/>
                  </a:lnTo>
                  <a:lnTo>
                    <a:pt x="168505" y="1431788"/>
                  </a:lnTo>
                  <a:lnTo>
                    <a:pt x="351236" y="1471606"/>
                  </a:lnTo>
                  <a:lnTo>
                    <a:pt x="353156" y="1469596"/>
                  </a:lnTo>
                  <a:lnTo>
                    <a:pt x="357317" y="1472931"/>
                  </a:lnTo>
                  <a:lnTo>
                    <a:pt x="634396" y="1533307"/>
                  </a:lnTo>
                  <a:lnTo>
                    <a:pt x="559386" y="1608244"/>
                  </a:lnTo>
                  <a:lnTo>
                    <a:pt x="564857" y="1611246"/>
                  </a:lnTo>
                  <a:cubicBezTo>
                    <a:pt x="794565" y="1712639"/>
                    <a:pt x="1067230" y="1692396"/>
                    <a:pt x="1283272" y="1542690"/>
                  </a:cubicBezTo>
                  <a:cubicBezTo>
                    <a:pt x="1571328" y="1343082"/>
                    <a:pt x="1679240" y="968394"/>
                    <a:pt x="1541481" y="646149"/>
                  </a:cubicBezTo>
                  <a:cubicBezTo>
                    <a:pt x="1403722" y="323904"/>
                    <a:pt x="1058301" y="143015"/>
                    <a:pt x="714970" y="213324"/>
                  </a:cubicBezTo>
                  <a:cubicBezTo>
                    <a:pt x="500388" y="257267"/>
                    <a:pt x="323627" y="391757"/>
                    <a:pt x="221232" y="572005"/>
                  </a:cubicBezTo>
                  <a:lnTo>
                    <a:pt x="172554" y="677601"/>
                  </a:lnTo>
                  <a:lnTo>
                    <a:pt x="0" y="580070"/>
                  </a:lnTo>
                  <a:lnTo>
                    <a:pt x="48820" y="474165"/>
                  </a:lnTo>
                  <a:cubicBezTo>
                    <a:pt x="178724" y="245493"/>
                    <a:pt x="402971" y="74874"/>
                    <a:pt x="675200" y="19125"/>
                  </a:cubicBezTo>
                  <a:cubicBezTo>
                    <a:pt x="729646" y="7975"/>
                    <a:pt x="784133" y="1805"/>
                    <a:pt x="838142" y="34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ea typeface="맑은 고딕" pitchFamily="50" charset="-127"/>
              </a:endParaRPr>
            </a:p>
          </p:txBody>
        </p:sp>
        <p:sp>
          <p:nvSpPr>
            <p:cNvPr id="26" name="Text Box 8">
              <a:extLst>
                <a:ext uri="{FF2B5EF4-FFF2-40B4-BE49-F238E27FC236}">
                  <a16:creationId xmlns:a16="http://schemas.microsoft.com/office/drawing/2014/main" id="{6FA0CC9B-B384-4579-9578-C9EFE9CDA4B8}"/>
                </a:ext>
              </a:extLst>
            </p:cNvPr>
            <p:cNvSpPr txBox="1">
              <a:spLocks noChangeArrowheads="1"/>
            </p:cNvSpPr>
            <p:nvPr/>
          </p:nvSpPr>
          <p:spPr bwMode="auto">
            <a:xfrm>
              <a:off x="6263829" y="4156000"/>
              <a:ext cx="1487020" cy="369332"/>
            </a:xfrm>
            <a:prstGeom prst="rect">
              <a:avLst/>
            </a:prstGeom>
            <a:noFill/>
            <a:ln w="9525">
              <a:noFill/>
              <a:miter lim="800000"/>
              <a:headEnd/>
              <a:tailEnd/>
            </a:ln>
            <a:effectLst/>
          </p:spPr>
          <p:txBody>
            <a:bodyPr wrap="square" anchor="ctr">
              <a:spAutoFit/>
            </a:bodyPr>
            <a:lstStyle/>
            <a:p>
              <a:pPr algn="ctr">
                <a:defRPr/>
              </a:pPr>
              <a:r>
                <a:rPr lang="en-US" altLang="ko-KR" dirty="0">
                  <a:solidFill>
                    <a:schemeClr val="accent2"/>
                  </a:solidFill>
                  <a:latin typeface="+mj-lt"/>
                  <a:ea typeface="맑은 고딕" pitchFamily="50" charset="-127"/>
                </a:rPr>
                <a:t>02</a:t>
              </a:r>
              <a:endParaRPr lang="ko-KR" altLang="ko-KR" dirty="0">
                <a:solidFill>
                  <a:schemeClr val="accent2"/>
                </a:solidFill>
                <a:latin typeface="+mj-lt"/>
                <a:ea typeface="맑은 고딕" pitchFamily="50" charset="-127"/>
              </a:endParaRPr>
            </a:p>
          </p:txBody>
        </p:sp>
        <p:sp>
          <p:nvSpPr>
            <p:cNvPr id="28" name="자유형 42">
              <a:extLst>
                <a:ext uri="{FF2B5EF4-FFF2-40B4-BE49-F238E27FC236}">
                  <a16:creationId xmlns:a16="http://schemas.microsoft.com/office/drawing/2014/main" id="{0AE60B43-EB66-4152-AE99-2F9E6903DBCC}"/>
                </a:ext>
              </a:extLst>
            </p:cNvPr>
            <p:cNvSpPr/>
            <p:nvPr/>
          </p:nvSpPr>
          <p:spPr>
            <a:xfrm rot="4461341" flipV="1">
              <a:off x="8173080" y="3402648"/>
              <a:ext cx="1778582" cy="1876035"/>
            </a:xfrm>
            <a:custGeom>
              <a:avLst/>
              <a:gdLst>
                <a:gd name="connsiteX0" fmla="*/ 838142 w 1799195"/>
                <a:gd name="connsiteY0" fmla="*/ 342 h 1897778"/>
                <a:gd name="connsiteX1" fmla="*/ 1723752 w 1799195"/>
                <a:gd name="connsiteY1" fmla="*/ 568228 h 1897778"/>
                <a:gd name="connsiteX2" fmla="*/ 1396175 w 1799195"/>
                <a:gd name="connsiteY2" fmla="*/ 1705624 h 1897778"/>
                <a:gd name="connsiteX3" fmla="*/ 484759 w 1799195"/>
                <a:gd name="connsiteY3" fmla="*/ 1792597 h 1897778"/>
                <a:gd name="connsiteX4" fmla="*/ 413813 w 1799195"/>
                <a:gd name="connsiteY4" fmla="*/ 1753674 h 1897778"/>
                <a:gd name="connsiteX5" fmla="*/ 269568 w 1799195"/>
                <a:gd name="connsiteY5" fmla="*/ 1897778 h 1897778"/>
                <a:gd name="connsiteX6" fmla="*/ 168505 w 1799195"/>
                <a:gd name="connsiteY6" fmla="*/ 1431788 h 1897778"/>
                <a:gd name="connsiteX7" fmla="*/ 351236 w 1799195"/>
                <a:gd name="connsiteY7" fmla="*/ 1471606 h 1897778"/>
                <a:gd name="connsiteX8" fmla="*/ 353156 w 1799195"/>
                <a:gd name="connsiteY8" fmla="*/ 1469596 h 1897778"/>
                <a:gd name="connsiteX9" fmla="*/ 357317 w 1799195"/>
                <a:gd name="connsiteY9" fmla="*/ 1472931 h 1897778"/>
                <a:gd name="connsiteX10" fmla="*/ 634396 w 1799195"/>
                <a:gd name="connsiteY10" fmla="*/ 1533307 h 1897778"/>
                <a:gd name="connsiteX11" fmla="*/ 559386 w 1799195"/>
                <a:gd name="connsiteY11" fmla="*/ 1608244 h 1897778"/>
                <a:gd name="connsiteX12" fmla="*/ 564857 w 1799195"/>
                <a:gd name="connsiteY12" fmla="*/ 1611246 h 1897778"/>
                <a:gd name="connsiteX13" fmla="*/ 1283272 w 1799195"/>
                <a:gd name="connsiteY13" fmla="*/ 1542690 h 1897778"/>
                <a:gd name="connsiteX14" fmla="*/ 1541481 w 1799195"/>
                <a:gd name="connsiteY14" fmla="*/ 646149 h 1897778"/>
                <a:gd name="connsiteX15" fmla="*/ 714970 w 1799195"/>
                <a:gd name="connsiteY15" fmla="*/ 213324 h 1897778"/>
                <a:gd name="connsiteX16" fmla="*/ 221232 w 1799195"/>
                <a:gd name="connsiteY16" fmla="*/ 572005 h 1897778"/>
                <a:gd name="connsiteX17" fmla="*/ 172554 w 1799195"/>
                <a:gd name="connsiteY17" fmla="*/ 677601 h 1897778"/>
                <a:gd name="connsiteX18" fmla="*/ 0 w 1799195"/>
                <a:gd name="connsiteY18" fmla="*/ 580070 h 1897778"/>
                <a:gd name="connsiteX19" fmla="*/ 48820 w 1799195"/>
                <a:gd name="connsiteY19" fmla="*/ 474165 h 1897778"/>
                <a:gd name="connsiteX20" fmla="*/ 675200 w 1799195"/>
                <a:gd name="connsiteY20" fmla="*/ 19125 h 1897778"/>
                <a:gd name="connsiteX21" fmla="*/ 838142 w 1799195"/>
                <a:gd name="connsiteY21" fmla="*/ 342 h 189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9195" h="1897778">
                  <a:moveTo>
                    <a:pt x="838142" y="342"/>
                  </a:moveTo>
                  <a:cubicBezTo>
                    <a:pt x="1216205" y="-9900"/>
                    <a:pt x="1570830" y="210514"/>
                    <a:pt x="1723752" y="568228"/>
                  </a:cubicBezTo>
                  <a:cubicBezTo>
                    <a:pt x="1898520" y="977044"/>
                    <a:pt x="1761617" y="1452391"/>
                    <a:pt x="1396175" y="1705624"/>
                  </a:cubicBezTo>
                  <a:cubicBezTo>
                    <a:pt x="1122094" y="1895548"/>
                    <a:pt x="776177" y="1921230"/>
                    <a:pt x="484759" y="1792597"/>
                  </a:cubicBezTo>
                  <a:lnTo>
                    <a:pt x="413813" y="1753674"/>
                  </a:lnTo>
                  <a:lnTo>
                    <a:pt x="269568" y="1897778"/>
                  </a:lnTo>
                  <a:lnTo>
                    <a:pt x="168505" y="1431788"/>
                  </a:lnTo>
                  <a:lnTo>
                    <a:pt x="351236" y="1471606"/>
                  </a:lnTo>
                  <a:lnTo>
                    <a:pt x="353156" y="1469596"/>
                  </a:lnTo>
                  <a:lnTo>
                    <a:pt x="357317" y="1472931"/>
                  </a:lnTo>
                  <a:lnTo>
                    <a:pt x="634396" y="1533307"/>
                  </a:lnTo>
                  <a:lnTo>
                    <a:pt x="559386" y="1608244"/>
                  </a:lnTo>
                  <a:lnTo>
                    <a:pt x="564857" y="1611246"/>
                  </a:lnTo>
                  <a:cubicBezTo>
                    <a:pt x="794565" y="1712639"/>
                    <a:pt x="1067230" y="1692396"/>
                    <a:pt x="1283272" y="1542690"/>
                  </a:cubicBezTo>
                  <a:cubicBezTo>
                    <a:pt x="1571328" y="1343082"/>
                    <a:pt x="1679240" y="968394"/>
                    <a:pt x="1541481" y="646149"/>
                  </a:cubicBezTo>
                  <a:cubicBezTo>
                    <a:pt x="1403722" y="323904"/>
                    <a:pt x="1058301" y="143015"/>
                    <a:pt x="714970" y="213324"/>
                  </a:cubicBezTo>
                  <a:cubicBezTo>
                    <a:pt x="500388" y="257267"/>
                    <a:pt x="323627" y="391757"/>
                    <a:pt x="221232" y="572005"/>
                  </a:cubicBezTo>
                  <a:lnTo>
                    <a:pt x="172554" y="677601"/>
                  </a:lnTo>
                  <a:lnTo>
                    <a:pt x="0" y="580070"/>
                  </a:lnTo>
                  <a:lnTo>
                    <a:pt x="48820" y="474165"/>
                  </a:lnTo>
                  <a:cubicBezTo>
                    <a:pt x="178724" y="245493"/>
                    <a:pt x="402971" y="74874"/>
                    <a:pt x="675200" y="19125"/>
                  </a:cubicBezTo>
                  <a:cubicBezTo>
                    <a:pt x="729646" y="7975"/>
                    <a:pt x="784133" y="1805"/>
                    <a:pt x="838142" y="34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ea typeface="맑은 고딕" pitchFamily="50" charset="-127"/>
              </a:endParaRPr>
            </a:p>
          </p:txBody>
        </p:sp>
        <p:sp>
          <p:nvSpPr>
            <p:cNvPr id="32" name="Text Box 8">
              <a:extLst>
                <a:ext uri="{FF2B5EF4-FFF2-40B4-BE49-F238E27FC236}">
                  <a16:creationId xmlns:a16="http://schemas.microsoft.com/office/drawing/2014/main" id="{9FFA6D08-B54E-4E89-8C04-74BC0FF7AF32}"/>
                </a:ext>
              </a:extLst>
            </p:cNvPr>
            <p:cNvSpPr txBox="1">
              <a:spLocks noChangeArrowheads="1"/>
            </p:cNvSpPr>
            <p:nvPr/>
          </p:nvSpPr>
          <p:spPr bwMode="auto">
            <a:xfrm>
              <a:off x="8308420" y="4156000"/>
              <a:ext cx="1487020" cy="369332"/>
            </a:xfrm>
            <a:prstGeom prst="rect">
              <a:avLst/>
            </a:prstGeom>
            <a:noFill/>
            <a:ln w="9525">
              <a:noFill/>
              <a:miter lim="800000"/>
              <a:headEnd/>
              <a:tailEnd/>
            </a:ln>
            <a:effectLst/>
          </p:spPr>
          <p:txBody>
            <a:bodyPr wrap="square" anchor="ctr">
              <a:spAutoFit/>
            </a:bodyPr>
            <a:lstStyle/>
            <a:p>
              <a:pPr algn="ctr">
                <a:defRPr/>
              </a:pPr>
              <a:r>
                <a:rPr lang="en-US" altLang="ko-KR" dirty="0">
                  <a:solidFill>
                    <a:schemeClr val="accent2"/>
                  </a:solidFill>
                  <a:latin typeface="+mj-lt"/>
                  <a:ea typeface="맑은 고딕" pitchFamily="50" charset="-127"/>
                </a:rPr>
                <a:t>04</a:t>
              </a:r>
              <a:endParaRPr lang="ko-KR" altLang="ko-KR" dirty="0">
                <a:solidFill>
                  <a:schemeClr val="accent2"/>
                </a:solidFill>
                <a:latin typeface="+mj-lt"/>
                <a:ea typeface="맑은 고딕" pitchFamily="50" charset="-127"/>
              </a:endParaRPr>
            </a:p>
          </p:txBody>
        </p:sp>
      </p:grpSp>
      <p:sp>
        <p:nvSpPr>
          <p:cNvPr id="35" name="TextBox 34">
            <a:extLst>
              <a:ext uri="{FF2B5EF4-FFF2-40B4-BE49-F238E27FC236}">
                <a16:creationId xmlns:a16="http://schemas.microsoft.com/office/drawing/2014/main" id="{FC950AFC-EF12-4730-AA32-06E6AAAA0282}"/>
              </a:ext>
            </a:extLst>
          </p:cNvPr>
          <p:cNvSpPr txBox="1"/>
          <p:nvPr/>
        </p:nvSpPr>
        <p:spPr>
          <a:xfrm>
            <a:off x="1103186" y="3429000"/>
            <a:ext cx="3231233" cy="1171731"/>
          </a:xfrm>
          <a:prstGeom prst="rect">
            <a:avLst/>
          </a:prstGeom>
          <a:noFill/>
          <a:ln>
            <a:noFill/>
          </a:ln>
        </p:spPr>
        <p:txBody>
          <a:bodyPr wrap="square" rtlCol="0">
            <a:spAutoFit/>
          </a:bodyPr>
          <a:lstStyle/>
          <a:p>
            <a:pPr>
              <a:lnSpc>
                <a:spcPct val="150000"/>
              </a:lnSpc>
            </a:pPr>
            <a:r>
              <a:rPr kumimoji="1" lang="en-US" altLang="ko-Kore-KR" sz="1200" dirty="0">
                <a:solidFill>
                  <a:schemeClr val="tx1">
                    <a:lumMod val="65000"/>
                    <a:lumOff val="35000"/>
                  </a:schemeClr>
                </a:solidFill>
              </a:rPr>
              <a:t>Lorem ipsum dolor sit </a:t>
            </a:r>
            <a:r>
              <a:rPr kumimoji="1" lang="en-US" altLang="ko-Kore-KR" sz="1200" dirty="0" err="1">
                <a:solidFill>
                  <a:schemeClr val="tx1">
                    <a:lumMod val="65000"/>
                    <a:lumOff val="35000"/>
                  </a:schemeClr>
                </a:solidFill>
              </a:rPr>
              <a:t>amet</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consectetur</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adipiscing</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elit</a:t>
            </a:r>
            <a:r>
              <a:rPr kumimoji="1" lang="en-US" altLang="ko-Kore-KR" sz="1200" dirty="0">
                <a:solidFill>
                  <a:schemeClr val="tx1">
                    <a:lumMod val="65000"/>
                    <a:lumOff val="35000"/>
                  </a:schemeClr>
                </a:solidFill>
              </a:rPr>
              <a:t>. Vestibulum </a:t>
            </a:r>
            <a:r>
              <a:rPr kumimoji="1" lang="en-US" altLang="ko-Kore-KR" sz="1200" dirty="0" err="1">
                <a:solidFill>
                  <a:schemeClr val="tx1">
                    <a:lumMod val="65000"/>
                    <a:lumOff val="35000"/>
                  </a:schemeClr>
                </a:solidFill>
              </a:rPr>
              <a:t>sagittis</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porttitor</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elit</a:t>
            </a:r>
            <a:r>
              <a:rPr kumimoji="1" lang="en-US" altLang="ko-Kore-KR" sz="1200" dirty="0">
                <a:solidFill>
                  <a:schemeClr val="tx1">
                    <a:lumMod val="65000"/>
                    <a:lumOff val="35000"/>
                  </a:schemeClr>
                </a:solidFill>
              </a:rPr>
              <a:t>, non pulvinar ligula </a:t>
            </a:r>
            <a:r>
              <a:rPr kumimoji="1" lang="en-US" altLang="ko-Kore-KR" sz="1200" dirty="0" err="1">
                <a:solidFill>
                  <a:schemeClr val="tx1">
                    <a:lumMod val="65000"/>
                    <a:lumOff val="35000"/>
                  </a:schemeClr>
                </a:solidFill>
              </a:rPr>
              <a:t>dapibus</a:t>
            </a:r>
            <a:r>
              <a:rPr kumimoji="1" lang="en-US" altLang="ko-Kore-KR" sz="1200" dirty="0">
                <a:solidFill>
                  <a:schemeClr val="tx1">
                    <a:lumMod val="65000"/>
                    <a:lumOff val="35000"/>
                  </a:schemeClr>
                </a:solidFill>
              </a:rPr>
              <a:t> ac. </a:t>
            </a:r>
            <a:r>
              <a:rPr kumimoji="1" lang="en-US" altLang="ko-Kore-KR" sz="1200" dirty="0" err="1">
                <a:solidFill>
                  <a:schemeClr val="tx1">
                    <a:lumMod val="65000"/>
                    <a:lumOff val="35000"/>
                  </a:schemeClr>
                </a:solidFill>
              </a:rPr>
              <a:t>Interdum</a:t>
            </a:r>
            <a:r>
              <a:rPr kumimoji="1" lang="en-US" altLang="ko-Kore-KR" sz="1200" dirty="0">
                <a:solidFill>
                  <a:schemeClr val="tx1">
                    <a:lumMod val="65000"/>
                    <a:lumOff val="35000"/>
                  </a:schemeClr>
                </a:solidFill>
              </a:rPr>
              <a:t> et </a:t>
            </a:r>
            <a:r>
              <a:rPr kumimoji="1" lang="en-US" altLang="ko-Kore-KR" sz="1200" dirty="0" err="1">
                <a:solidFill>
                  <a:schemeClr val="tx1">
                    <a:lumMod val="65000"/>
                    <a:lumOff val="35000"/>
                  </a:schemeClr>
                </a:solidFill>
              </a:rPr>
              <a:t>malesuada</a:t>
            </a:r>
            <a:r>
              <a:rPr kumimoji="1" lang="en-US" altLang="ko-Kore-KR" sz="1200" dirty="0">
                <a:solidFill>
                  <a:schemeClr val="tx1">
                    <a:lumMod val="65000"/>
                    <a:lumOff val="35000"/>
                  </a:schemeClr>
                </a:solidFill>
              </a:rPr>
              <a:t> fames ac ante ipsum </a:t>
            </a:r>
            <a:r>
              <a:rPr kumimoji="1" lang="en-US" altLang="ko-Kore-KR" sz="1200" dirty="0" err="1">
                <a:solidFill>
                  <a:schemeClr val="tx1">
                    <a:lumMod val="65000"/>
                    <a:lumOff val="35000"/>
                  </a:schemeClr>
                </a:solidFill>
              </a:rPr>
              <a:t>primis</a:t>
            </a:r>
            <a:r>
              <a:rPr kumimoji="1" lang="en-US" altLang="ko-Kore-KR" sz="1200" dirty="0">
                <a:solidFill>
                  <a:schemeClr val="tx1">
                    <a:lumMod val="65000"/>
                    <a:lumOff val="35000"/>
                  </a:schemeClr>
                </a:solidFill>
              </a:rPr>
              <a:t> in </a:t>
            </a:r>
            <a:r>
              <a:rPr kumimoji="1" lang="en-US" altLang="ko-Kore-KR" sz="1200" dirty="0" err="1">
                <a:solidFill>
                  <a:schemeClr val="tx1">
                    <a:lumMod val="65000"/>
                    <a:lumOff val="35000"/>
                  </a:schemeClr>
                </a:solidFill>
              </a:rPr>
              <a:t>faucibus</a:t>
            </a:r>
            <a:r>
              <a:rPr kumimoji="1" lang="en-US" altLang="ko-Kore-KR" sz="1200" dirty="0">
                <a:solidFill>
                  <a:schemeClr val="tx1">
                    <a:lumMod val="65000"/>
                    <a:lumOff val="35000"/>
                  </a:schemeClr>
                </a:solidFill>
              </a:rPr>
              <a:t>. </a:t>
            </a:r>
            <a:endParaRPr kumimoji="1" lang="ko-Kore-KR" altLang="en-US" sz="1200" dirty="0">
              <a:solidFill>
                <a:schemeClr val="tx1">
                  <a:lumMod val="65000"/>
                  <a:lumOff val="35000"/>
                </a:schemeClr>
              </a:solidFill>
            </a:endParaRPr>
          </a:p>
        </p:txBody>
      </p:sp>
      <p:sp>
        <p:nvSpPr>
          <p:cNvPr id="37" name="TextBox 36">
            <a:extLst>
              <a:ext uri="{FF2B5EF4-FFF2-40B4-BE49-F238E27FC236}">
                <a16:creationId xmlns:a16="http://schemas.microsoft.com/office/drawing/2014/main" id="{25B32C6C-9D4B-439B-BCAE-BEED8AA82406}"/>
              </a:ext>
            </a:extLst>
          </p:cNvPr>
          <p:cNvSpPr txBox="1"/>
          <p:nvPr/>
        </p:nvSpPr>
        <p:spPr>
          <a:xfrm>
            <a:off x="1103186" y="3006855"/>
            <a:ext cx="3132466" cy="307777"/>
          </a:xfrm>
          <a:prstGeom prst="rect">
            <a:avLst/>
          </a:prstGeom>
          <a:noFill/>
          <a:ln>
            <a:noFill/>
          </a:ln>
        </p:spPr>
        <p:txBody>
          <a:bodyPr wrap="square" rtlCol="0">
            <a:spAutoFit/>
          </a:bodyPr>
          <a:lstStyle/>
          <a:p>
            <a:r>
              <a:rPr kumimoji="1" lang="en" altLang="ko-Kore-KR" sz="1400" i="1" dirty="0">
                <a:solidFill>
                  <a:schemeClr val="accent1">
                    <a:lumMod val="60000"/>
                    <a:lumOff val="40000"/>
                  </a:schemeClr>
                </a:solidFill>
              </a:rPr>
              <a:t>Lorem ipsum dolor sit amet, cum no</a:t>
            </a:r>
            <a:endParaRPr kumimoji="1" lang="ko-Kore-KR" altLang="en-US" sz="1400" i="1" dirty="0">
              <a:solidFill>
                <a:schemeClr val="accent1">
                  <a:lumMod val="60000"/>
                  <a:lumOff val="40000"/>
                </a:schemeClr>
              </a:solidFill>
            </a:endParaRPr>
          </a:p>
        </p:txBody>
      </p:sp>
      <p:cxnSp>
        <p:nvCxnSpPr>
          <p:cNvPr id="38" name="직선 연결선[R] 5">
            <a:extLst>
              <a:ext uri="{FF2B5EF4-FFF2-40B4-BE49-F238E27FC236}">
                <a16:creationId xmlns:a16="http://schemas.microsoft.com/office/drawing/2014/main" id="{8EEA8002-3C53-45E4-8150-74D239DE1360}"/>
              </a:ext>
            </a:extLst>
          </p:cNvPr>
          <p:cNvCxnSpPr/>
          <p:nvPr/>
        </p:nvCxnSpPr>
        <p:spPr>
          <a:xfrm>
            <a:off x="1173524" y="5090499"/>
            <a:ext cx="660402"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844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B12720-F786-48FB-BEC5-27E933623992}"/>
              </a:ext>
            </a:extLst>
          </p:cNvPr>
          <p:cNvSpPr>
            <a:spLocks noGrp="1"/>
          </p:cNvSpPr>
          <p:nvPr>
            <p:ph type="title"/>
          </p:nvPr>
        </p:nvSpPr>
        <p:spPr>
          <a:xfrm>
            <a:off x="1511895" y="1642062"/>
            <a:ext cx="4584105" cy="1786938"/>
          </a:xfrm>
        </p:spPr>
        <p:txBody>
          <a:bodyPr/>
          <a:lstStyle/>
          <a:p>
            <a:r>
              <a:rPr lang="en-US" altLang="ko-KR" dirty="0"/>
              <a:t>Opposing Arrows Comparison Type Diagram</a:t>
            </a:r>
            <a:endParaRPr lang="ko-KR" altLang="en-US" dirty="0"/>
          </a:p>
        </p:txBody>
      </p:sp>
      <p:grpSp>
        <p:nvGrpSpPr>
          <p:cNvPr id="88" name="그룹 87">
            <a:extLst>
              <a:ext uri="{FF2B5EF4-FFF2-40B4-BE49-F238E27FC236}">
                <a16:creationId xmlns:a16="http://schemas.microsoft.com/office/drawing/2014/main" id="{43ED46A6-C823-41E9-8997-73EC8E077BEE}"/>
              </a:ext>
            </a:extLst>
          </p:cNvPr>
          <p:cNvGrpSpPr/>
          <p:nvPr/>
        </p:nvGrpSpPr>
        <p:grpSpPr>
          <a:xfrm>
            <a:off x="6863563" y="1216247"/>
            <a:ext cx="3684108" cy="4531014"/>
            <a:chOff x="6884248" y="1216247"/>
            <a:chExt cx="3684108" cy="4531014"/>
          </a:xfrm>
        </p:grpSpPr>
        <p:grpSp>
          <p:nvGrpSpPr>
            <p:cNvPr id="22" name="그룹 21">
              <a:extLst>
                <a:ext uri="{FF2B5EF4-FFF2-40B4-BE49-F238E27FC236}">
                  <a16:creationId xmlns:a16="http://schemas.microsoft.com/office/drawing/2014/main" id="{A050EAF1-7C72-4D33-A0FD-07C7502C9F97}"/>
                </a:ext>
              </a:extLst>
            </p:cNvPr>
            <p:cNvGrpSpPr/>
            <p:nvPr/>
          </p:nvGrpSpPr>
          <p:grpSpPr>
            <a:xfrm>
              <a:off x="6884248" y="1216247"/>
              <a:ext cx="3684108" cy="4531014"/>
              <a:chOff x="6796323" y="1163493"/>
              <a:chExt cx="3684108" cy="4531014"/>
            </a:xfrm>
          </p:grpSpPr>
          <p:sp>
            <p:nvSpPr>
              <p:cNvPr id="3" name="자유형 38">
                <a:extLst>
                  <a:ext uri="{FF2B5EF4-FFF2-40B4-BE49-F238E27FC236}">
                    <a16:creationId xmlns:a16="http://schemas.microsoft.com/office/drawing/2014/main" id="{CBAA2B0C-093C-4A75-A268-18859EF56F3D}"/>
                  </a:ext>
                </a:extLst>
              </p:cNvPr>
              <p:cNvSpPr/>
              <p:nvPr/>
            </p:nvSpPr>
            <p:spPr>
              <a:xfrm>
                <a:off x="8516273" y="3048767"/>
                <a:ext cx="1964158" cy="2645740"/>
              </a:xfrm>
              <a:custGeom>
                <a:avLst/>
                <a:gdLst>
                  <a:gd name="connsiteX0" fmla="*/ 493384 w 1689186"/>
                  <a:gd name="connsiteY0" fmla="*/ 0 h 2122133"/>
                  <a:gd name="connsiteX1" fmla="*/ 536249 w 1689186"/>
                  <a:gd name="connsiteY1" fmla="*/ 0 h 2122133"/>
                  <a:gd name="connsiteX2" fmla="*/ 1356671 w 1689186"/>
                  <a:gd name="connsiteY2" fmla="*/ 820422 h 2122133"/>
                  <a:gd name="connsiteX3" fmla="*/ 1356670 w 1689186"/>
                  <a:gd name="connsiteY3" fmla="*/ 1617110 h 2122133"/>
                  <a:gd name="connsiteX4" fmla="*/ 1689186 w 1689186"/>
                  <a:gd name="connsiteY4" fmla="*/ 1617110 h 2122133"/>
                  <a:gd name="connsiteX5" fmla="*/ 1185130 w 1689186"/>
                  <a:gd name="connsiteY5" fmla="*/ 2122133 h 2122133"/>
                  <a:gd name="connsiteX6" fmla="*/ 681074 w 1689186"/>
                  <a:gd name="connsiteY6" fmla="*/ 1617110 h 2122133"/>
                  <a:gd name="connsiteX7" fmla="*/ 1013590 w 1689186"/>
                  <a:gd name="connsiteY7" fmla="*/ 1617110 h 2122133"/>
                  <a:gd name="connsiteX8" fmla="*/ 1013590 w 1689186"/>
                  <a:gd name="connsiteY8" fmla="*/ 820422 h 2122133"/>
                  <a:gd name="connsiteX9" fmla="*/ 536249 w 1689186"/>
                  <a:gd name="connsiteY9" fmla="*/ 343081 h 2122133"/>
                  <a:gd name="connsiteX10" fmla="*/ 493384 w 1689186"/>
                  <a:gd name="connsiteY10" fmla="*/ 343081 h 2122133"/>
                  <a:gd name="connsiteX11" fmla="*/ 307581 w 1689186"/>
                  <a:gd name="connsiteY11" fmla="*/ 380593 h 2122133"/>
                  <a:gd name="connsiteX12" fmla="*/ 265021 w 1689186"/>
                  <a:gd name="connsiteY12" fmla="*/ 403694 h 2122133"/>
                  <a:gd name="connsiteX13" fmla="*/ 0 w 1689186"/>
                  <a:gd name="connsiteY13" fmla="*/ 168727 h 2122133"/>
                  <a:gd name="connsiteX14" fmla="*/ 34678 w 1689186"/>
                  <a:gd name="connsiteY14" fmla="*/ 140115 h 2122133"/>
                  <a:gd name="connsiteX15" fmla="*/ 493384 w 1689186"/>
                  <a:gd name="connsiteY15" fmla="*/ 0 h 212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186" h="2122133">
                    <a:moveTo>
                      <a:pt x="493384" y="0"/>
                    </a:moveTo>
                    <a:lnTo>
                      <a:pt x="536249" y="0"/>
                    </a:lnTo>
                    <a:cubicBezTo>
                      <a:pt x="989356" y="0"/>
                      <a:pt x="1356671" y="367315"/>
                      <a:pt x="1356671" y="820422"/>
                    </a:cubicBezTo>
                    <a:cubicBezTo>
                      <a:pt x="1356671" y="1085985"/>
                      <a:pt x="1356670" y="1351547"/>
                      <a:pt x="1356670" y="1617110"/>
                    </a:cubicBezTo>
                    <a:lnTo>
                      <a:pt x="1689186" y="1617110"/>
                    </a:lnTo>
                    <a:lnTo>
                      <a:pt x="1185130" y="2122133"/>
                    </a:lnTo>
                    <a:lnTo>
                      <a:pt x="681074" y="1617110"/>
                    </a:lnTo>
                    <a:lnTo>
                      <a:pt x="1013590" y="1617110"/>
                    </a:lnTo>
                    <a:lnTo>
                      <a:pt x="1013590" y="820422"/>
                    </a:lnTo>
                    <a:cubicBezTo>
                      <a:pt x="1013590" y="556794"/>
                      <a:pt x="799877" y="343081"/>
                      <a:pt x="536249" y="343081"/>
                    </a:cubicBezTo>
                    <a:lnTo>
                      <a:pt x="493384" y="343081"/>
                    </a:lnTo>
                    <a:cubicBezTo>
                      <a:pt x="427477" y="343081"/>
                      <a:pt x="364690" y="356438"/>
                      <a:pt x="307581" y="380593"/>
                    </a:cubicBezTo>
                    <a:lnTo>
                      <a:pt x="265021" y="403694"/>
                    </a:lnTo>
                    <a:lnTo>
                      <a:pt x="0" y="168727"/>
                    </a:lnTo>
                    <a:lnTo>
                      <a:pt x="34678" y="140115"/>
                    </a:lnTo>
                    <a:cubicBezTo>
                      <a:pt x="165618" y="51654"/>
                      <a:pt x="323469" y="0"/>
                      <a:pt x="493384"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Noto Sans" pitchFamily="34" charset="0"/>
                  <a:ea typeface="맑은 고딕" pitchFamily="50" charset="-127"/>
                </a:endParaRPr>
              </a:p>
            </p:txBody>
          </p:sp>
          <p:sp>
            <p:nvSpPr>
              <p:cNvPr id="4" name="자유형 39">
                <a:extLst>
                  <a:ext uri="{FF2B5EF4-FFF2-40B4-BE49-F238E27FC236}">
                    <a16:creationId xmlns:a16="http://schemas.microsoft.com/office/drawing/2014/main" id="{220B1817-A2C1-40BA-A5B0-1C49FFCA25CA}"/>
                  </a:ext>
                </a:extLst>
              </p:cNvPr>
              <p:cNvSpPr/>
              <p:nvPr/>
            </p:nvSpPr>
            <p:spPr>
              <a:xfrm rot="10800000">
                <a:off x="6796323" y="1163493"/>
                <a:ext cx="1964158" cy="2645740"/>
              </a:xfrm>
              <a:custGeom>
                <a:avLst/>
                <a:gdLst>
                  <a:gd name="connsiteX0" fmla="*/ 493384 w 1689186"/>
                  <a:gd name="connsiteY0" fmla="*/ 0 h 2122133"/>
                  <a:gd name="connsiteX1" fmla="*/ 536249 w 1689186"/>
                  <a:gd name="connsiteY1" fmla="*/ 0 h 2122133"/>
                  <a:gd name="connsiteX2" fmla="*/ 1356671 w 1689186"/>
                  <a:gd name="connsiteY2" fmla="*/ 820422 h 2122133"/>
                  <a:gd name="connsiteX3" fmla="*/ 1356670 w 1689186"/>
                  <a:gd name="connsiteY3" fmla="*/ 1617110 h 2122133"/>
                  <a:gd name="connsiteX4" fmla="*/ 1689186 w 1689186"/>
                  <a:gd name="connsiteY4" fmla="*/ 1617110 h 2122133"/>
                  <a:gd name="connsiteX5" fmla="*/ 1185130 w 1689186"/>
                  <a:gd name="connsiteY5" fmla="*/ 2122133 h 2122133"/>
                  <a:gd name="connsiteX6" fmla="*/ 681074 w 1689186"/>
                  <a:gd name="connsiteY6" fmla="*/ 1617110 h 2122133"/>
                  <a:gd name="connsiteX7" fmla="*/ 1013590 w 1689186"/>
                  <a:gd name="connsiteY7" fmla="*/ 1617110 h 2122133"/>
                  <a:gd name="connsiteX8" fmla="*/ 1013590 w 1689186"/>
                  <a:gd name="connsiteY8" fmla="*/ 820422 h 2122133"/>
                  <a:gd name="connsiteX9" fmla="*/ 536249 w 1689186"/>
                  <a:gd name="connsiteY9" fmla="*/ 343081 h 2122133"/>
                  <a:gd name="connsiteX10" fmla="*/ 493384 w 1689186"/>
                  <a:gd name="connsiteY10" fmla="*/ 343081 h 2122133"/>
                  <a:gd name="connsiteX11" fmla="*/ 307581 w 1689186"/>
                  <a:gd name="connsiteY11" fmla="*/ 380593 h 2122133"/>
                  <a:gd name="connsiteX12" fmla="*/ 265021 w 1689186"/>
                  <a:gd name="connsiteY12" fmla="*/ 403694 h 2122133"/>
                  <a:gd name="connsiteX13" fmla="*/ 0 w 1689186"/>
                  <a:gd name="connsiteY13" fmla="*/ 168727 h 2122133"/>
                  <a:gd name="connsiteX14" fmla="*/ 34678 w 1689186"/>
                  <a:gd name="connsiteY14" fmla="*/ 140115 h 2122133"/>
                  <a:gd name="connsiteX15" fmla="*/ 493384 w 1689186"/>
                  <a:gd name="connsiteY15" fmla="*/ 0 h 212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9186" h="2122133">
                    <a:moveTo>
                      <a:pt x="493384" y="0"/>
                    </a:moveTo>
                    <a:lnTo>
                      <a:pt x="536249" y="0"/>
                    </a:lnTo>
                    <a:cubicBezTo>
                      <a:pt x="989356" y="0"/>
                      <a:pt x="1356671" y="367315"/>
                      <a:pt x="1356671" y="820422"/>
                    </a:cubicBezTo>
                    <a:cubicBezTo>
                      <a:pt x="1356671" y="1085985"/>
                      <a:pt x="1356670" y="1351547"/>
                      <a:pt x="1356670" y="1617110"/>
                    </a:cubicBezTo>
                    <a:lnTo>
                      <a:pt x="1689186" y="1617110"/>
                    </a:lnTo>
                    <a:lnTo>
                      <a:pt x="1185130" y="2122133"/>
                    </a:lnTo>
                    <a:lnTo>
                      <a:pt x="681074" y="1617110"/>
                    </a:lnTo>
                    <a:lnTo>
                      <a:pt x="1013590" y="1617110"/>
                    </a:lnTo>
                    <a:lnTo>
                      <a:pt x="1013590" y="820422"/>
                    </a:lnTo>
                    <a:cubicBezTo>
                      <a:pt x="1013590" y="556794"/>
                      <a:pt x="799877" y="343081"/>
                      <a:pt x="536249" y="343081"/>
                    </a:cubicBezTo>
                    <a:lnTo>
                      <a:pt x="493384" y="343081"/>
                    </a:lnTo>
                    <a:cubicBezTo>
                      <a:pt x="427477" y="343081"/>
                      <a:pt x="364690" y="356438"/>
                      <a:pt x="307581" y="380593"/>
                    </a:cubicBezTo>
                    <a:lnTo>
                      <a:pt x="265021" y="403694"/>
                    </a:lnTo>
                    <a:lnTo>
                      <a:pt x="0" y="168727"/>
                    </a:lnTo>
                    <a:lnTo>
                      <a:pt x="34678" y="140115"/>
                    </a:lnTo>
                    <a:cubicBezTo>
                      <a:pt x="165618" y="51654"/>
                      <a:pt x="323469" y="0"/>
                      <a:pt x="49338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Noto Sans" pitchFamily="34" charset="0"/>
                  <a:ea typeface="맑은 고딕" pitchFamily="50" charset="-127"/>
                </a:endParaRPr>
              </a:p>
            </p:txBody>
          </p:sp>
        </p:grpSp>
        <p:grpSp>
          <p:nvGrpSpPr>
            <p:cNvPr id="54" name="그룹 53">
              <a:extLst>
                <a:ext uri="{FF2B5EF4-FFF2-40B4-BE49-F238E27FC236}">
                  <a16:creationId xmlns:a16="http://schemas.microsoft.com/office/drawing/2014/main" id="{56F6D75A-A3A7-4C14-9968-ED36C6C9BA5B}"/>
                </a:ext>
              </a:extLst>
            </p:cNvPr>
            <p:cNvGrpSpPr/>
            <p:nvPr/>
          </p:nvGrpSpPr>
          <p:grpSpPr>
            <a:xfrm>
              <a:off x="8955880" y="3899138"/>
              <a:ext cx="501667" cy="454940"/>
              <a:chOff x="5103824" y="2349502"/>
              <a:chExt cx="903286" cy="819150"/>
            </a:xfrm>
            <a:solidFill>
              <a:schemeClr val="accent1">
                <a:lumMod val="60000"/>
                <a:lumOff val="40000"/>
              </a:schemeClr>
            </a:solidFill>
          </p:grpSpPr>
          <p:sp>
            <p:nvSpPr>
              <p:cNvPr id="55" name="Freeform 277">
                <a:extLst>
                  <a:ext uri="{FF2B5EF4-FFF2-40B4-BE49-F238E27FC236}">
                    <a16:creationId xmlns:a16="http://schemas.microsoft.com/office/drawing/2014/main" id="{FD153840-5671-4F4D-977A-16FB3BAAF87B}"/>
                  </a:ext>
                </a:extLst>
              </p:cNvPr>
              <p:cNvSpPr>
                <a:spLocks noEditPoints="1"/>
              </p:cNvSpPr>
              <p:nvPr/>
            </p:nvSpPr>
            <p:spPr bwMode="auto">
              <a:xfrm>
                <a:off x="5103824" y="2349502"/>
                <a:ext cx="153987"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7" y="0"/>
                      <a:pt x="139" y="31"/>
                      <a:pt x="139" y="69"/>
                    </a:cubicBezTo>
                    <a:cubicBezTo>
                      <a:pt x="139" y="107"/>
                      <a:pt x="107" y="138"/>
                      <a:pt x="69" y="138"/>
                    </a:cubicBezTo>
                    <a:close/>
                    <a:moveTo>
                      <a:pt x="69" y="28"/>
                    </a:moveTo>
                    <a:cubicBezTo>
                      <a:pt x="46" y="28"/>
                      <a:pt x="28" y="46"/>
                      <a:pt x="28" y="69"/>
                    </a:cubicBezTo>
                    <a:cubicBezTo>
                      <a:pt x="28" y="92"/>
                      <a:pt x="46"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Freeform 278">
                <a:extLst>
                  <a:ext uri="{FF2B5EF4-FFF2-40B4-BE49-F238E27FC236}">
                    <a16:creationId xmlns:a16="http://schemas.microsoft.com/office/drawing/2014/main" id="{EC178635-70C0-490C-8CBA-55DCBC7FA25D}"/>
                  </a:ext>
                </a:extLst>
              </p:cNvPr>
              <p:cNvSpPr>
                <a:spLocks noEditPoints="1"/>
              </p:cNvSpPr>
              <p:nvPr/>
            </p:nvSpPr>
            <p:spPr bwMode="auto">
              <a:xfrm>
                <a:off x="5851535" y="2349502"/>
                <a:ext cx="155575" cy="153988"/>
              </a:xfrm>
              <a:custGeom>
                <a:avLst/>
                <a:gdLst>
                  <a:gd name="T0" fmla="*/ 69 w 139"/>
                  <a:gd name="T1" fmla="*/ 138 h 138"/>
                  <a:gd name="T2" fmla="*/ 0 w 139"/>
                  <a:gd name="T3" fmla="*/ 69 h 138"/>
                  <a:gd name="T4" fmla="*/ 69 w 139"/>
                  <a:gd name="T5" fmla="*/ 0 h 138"/>
                  <a:gd name="T6" fmla="*/ 139 w 139"/>
                  <a:gd name="T7" fmla="*/ 69 h 138"/>
                  <a:gd name="T8" fmla="*/ 69 w 139"/>
                  <a:gd name="T9" fmla="*/ 138 h 138"/>
                  <a:gd name="T10" fmla="*/ 69 w 139"/>
                  <a:gd name="T11" fmla="*/ 28 h 138"/>
                  <a:gd name="T12" fmla="*/ 28 w 139"/>
                  <a:gd name="T13" fmla="*/ 69 h 138"/>
                  <a:gd name="T14" fmla="*/ 69 w 139"/>
                  <a:gd name="T15" fmla="*/ 110 h 138"/>
                  <a:gd name="T16" fmla="*/ 111 w 139"/>
                  <a:gd name="T17" fmla="*/ 69 h 138"/>
                  <a:gd name="T18" fmla="*/ 69 w 139"/>
                  <a:gd name="T19"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8">
                    <a:moveTo>
                      <a:pt x="69" y="138"/>
                    </a:moveTo>
                    <a:cubicBezTo>
                      <a:pt x="31" y="138"/>
                      <a:pt x="0" y="107"/>
                      <a:pt x="0" y="69"/>
                    </a:cubicBezTo>
                    <a:cubicBezTo>
                      <a:pt x="0" y="31"/>
                      <a:pt x="31" y="0"/>
                      <a:pt x="69" y="0"/>
                    </a:cubicBezTo>
                    <a:cubicBezTo>
                      <a:pt x="108" y="0"/>
                      <a:pt x="139" y="31"/>
                      <a:pt x="139" y="69"/>
                    </a:cubicBezTo>
                    <a:cubicBezTo>
                      <a:pt x="139" y="107"/>
                      <a:pt x="108" y="138"/>
                      <a:pt x="69" y="138"/>
                    </a:cubicBezTo>
                    <a:close/>
                    <a:moveTo>
                      <a:pt x="69" y="28"/>
                    </a:moveTo>
                    <a:cubicBezTo>
                      <a:pt x="47" y="28"/>
                      <a:pt x="28" y="46"/>
                      <a:pt x="28" y="69"/>
                    </a:cubicBezTo>
                    <a:cubicBezTo>
                      <a:pt x="28" y="92"/>
                      <a:pt x="47" y="110"/>
                      <a:pt x="69" y="110"/>
                    </a:cubicBezTo>
                    <a:cubicBezTo>
                      <a:pt x="92" y="110"/>
                      <a:pt x="111" y="92"/>
                      <a:pt x="111" y="69"/>
                    </a:cubicBezTo>
                    <a:cubicBezTo>
                      <a:pt x="111" y="46"/>
                      <a:pt x="92" y="28"/>
                      <a:pt x="6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Freeform 279">
                <a:extLst>
                  <a:ext uri="{FF2B5EF4-FFF2-40B4-BE49-F238E27FC236}">
                    <a16:creationId xmlns:a16="http://schemas.microsoft.com/office/drawing/2014/main" id="{2836DBAA-CC7E-4D4D-80D3-79D5A9A3DEF4}"/>
                  </a:ext>
                </a:extLst>
              </p:cNvPr>
              <p:cNvSpPr>
                <a:spLocks/>
              </p:cNvSpPr>
              <p:nvPr/>
            </p:nvSpPr>
            <p:spPr bwMode="auto">
              <a:xfrm>
                <a:off x="5227648" y="2411414"/>
                <a:ext cx="655637" cy="31750"/>
              </a:xfrm>
              <a:custGeom>
                <a:avLst/>
                <a:gdLst>
                  <a:gd name="T0" fmla="*/ 575 w 589"/>
                  <a:gd name="T1" fmla="*/ 28 h 28"/>
                  <a:gd name="T2" fmla="*/ 14 w 589"/>
                  <a:gd name="T3" fmla="*/ 28 h 28"/>
                  <a:gd name="T4" fmla="*/ 0 w 589"/>
                  <a:gd name="T5" fmla="*/ 14 h 28"/>
                  <a:gd name="T6" fmla="*/ 14 w 589"/>
                  <a:gd name="T7" fmla="*/ 0 h 28"/>
                  <a:gd name="T8" fmla="*/ 575 w 589"/>
                  <a:gd name="T9" fmla="*/ 0 h 28"/>
                  <a:gd name="T10" fmla="*/ 589 w 589"/>
                  <a:gd name="T11" fmla="*/ 14 h 28"/>
                  <a:gd name="T12" fmla="*/ 575 w 589"/>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89" h="28">
                    <a:moveTo>
                      <a:pt x="575" y="28"/>
                    </a:moveTo>
                    <a:cubicBezTo>
                      <a:pt x="14" y="28"/>
                      <a:pt x="14" y="28"/>
                      <a:pt x="14" y="28"/>
                    </a:cubicBezTo>
                    <a:cubicBezTo>
                      <a:pt x="6" y="28"/>
                      <a:pt x="0" y="22"/>
                      <a:pt x="0" y="14"/>
                    </a:cubicBezTo>
                    <a:cubicBezTo>
                      <a:pt x="0" y="6"/>
                      <a:pt x="6" y="0"/>
                      <a:pt x="14" y="0"/>
                    </a:cubicBezTo>
                    <a:cubicBezTo>
                      <a:pt x="575" y="0"/>
                      <a:pt x="575" y="0"/>
                      <a:pt x="575" y="0"/>
                    </a:cubicBezTo>
                    <a:cubicBezTo>
                      <a:pt x="583" y="0"/>
                      <a:pt x="589" y="6"/>
                      <a:pt x="589" y="14"/>
                    </a:cubicBezTo>
                    <a:cubicBezTo>
                      <a:pt x="589" y="22"/>
                      <a:pt x="583" y="28"/>
                      <a:pt x="57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280">
                <a:extLst>
                  <a:ext uri="{FF2B5EF4-FFF2-40B4-BE49-F238E27FC236}">
                    <a16:creationId xmlns:a16="http://schemas.microsoft.com/office/drawing/2014/main" id="{5D89D630-1B76-4D3E-8CF0-02B0F8D42114}"/>
                  </a:ext>
                </a:extLst>
              </p:cNvPr>
              <p:cNvSpPr>
                <a:spLocks/>
              </p:cNvSpPr>
              <p:nvPr/>
            </p:nvSpPr>
            <p:spPr bwMode="auto">
              <a:xfrm>
                <a:off x="5189549" y="2611439"/>
                <a:ext cx="731837" cy="557213"/>
              </a:xfrm>
              <a:custGeom>
                <a:avLst/>
                <a:gdLst>
                  <a:gd name="T0" fmla="*/ 643 w 657"/>
                  <a:gd name="T1" fmla="*/ 501 h 501"/>
                  <a:gd name="T2" fmla="*/ 571 w 657"/>
                  <a:gd name="T3" fmla="*/ 501 h 501"/>
                  <a:gd name="T4" fmla="*/ 557 w 657"/>
                  <a:gd name="T5" fmla="*/ 487 h 501"/>
                  <a:gd name="T6" fmla="*/ 571 w 657"/>
                  <a:gd name="T7" fmla="*/ 473 h 501"/>
                  <a:gd name="T8" fmla="*/ 629 w 657"/>
                  <a:gd name="T9" fmla="*/ 473 h 501"/>
                  <a:gd name="T10" fmla="*/ 629 w 657"/>
                  <a:gd name="T11" fmla="*/ 123 h 501"/>
                  <a:gd name="T12" fmla="*/ 487 w 657"/>
                  <a:gd name="T13" fmla="*/ 123 h 501"/>
                  <a:gd name="T14" fmla="*/ 474 w 657"/>
                  <a:gd name="T15" fmla="*/ 113 h 501"/>
                  <a:gd name="T16" fmla="*/ 328 w 657"/>
                  <a:gd name="T17" fmla="*/ 28 h 501"/>
                  <a:gd name="T18" fmla="*/ 183 w 657"/>
                  <a:gd name="T19" fmla="*/ 113 h 501"/>
                  <a:gd name="T20" fmla="*/ 170 w 657"/>
                  <a:gd name="T21" fmla="*/ 123 h 501"/>
                  <a:gd name="T22" fmla="*/ 28 w 657"/>
                  <a:gd name="T23" fmla="*/ 123 h 501"/>
                  <a:gd name="T24" fmla="*/ 28 w 657"/>
                  <a:gd name="T25" fmla="*/ 473 h 501"/>
                  <a:gd name="T26" fmla="*/ 508 w 657"/>
                  <a:gd name="T27" fmla="*/ 473 h 501"/>
                  <a:gd name="T28" fmla="*/ 522 w 657"/>
                  <a:gd name="T29" fmla="*/ 487 h 501"/>
                  <a:gd name="T30" fmla="*/ 508 w 657"/>
                  <a:gd name="T31" fmla="*/ 501 h 501"/>
                  <a:gd name="T32" fmla="*/ 14 w 657"/>
                  <a:gd name="T33" fmla="*/ 501 h 501"/>
                  <a:gd name="T34" fmla="*/ 0 w 657"/>
                  <a:gd name="T35" fmla="*/ 487 h 501"/>
                  <a:gd name="T36" fmla="*/ 0 w 657"/>
                  <a:gd name="T37" fmla="*/ 109 h 501"/>
                  <a:gd name="T38" fmla="*/ 14 w 657"/>
                  <a:gd name="T39" fmla="*/ 95 h 501"/>
                  <a:gd name="T40" fmla="*/ 160 w 657"/>
                  <a:gd name="T41" fmla="*/ 95 h 501"/>
                  <a:gd name="T42" fmla="*/ 328 w 657"/>
                  <a:gd name="T43" fmla="*/ 0 h 501"/>
                  <a:gd name="T44" fmla="*/ 497 w 657"/>
                  <a:gd name="T45" fmla="*/ 95 h 501"/>
                  <a:gd name="T46" fmla="*/ 643 w 657"/>
                  <a:gd name="T47" fmla="*/ 95 h 501"/>
                  <a:gd name="T48" fmla="*/ 657 w 657"/>
                  <a:gd name="T49" fmla="*/ 109 h 501"/>
                  <a:gd name="T50" fmla="*/ 657 w 657"/>
                  <a:gd name="T51" fmla="*/ 487 h 501"/>
                  <a:gd name="T52" fmla="*/ 643 w 657"/>
                  <a:gd name="T53"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501">
                    <a:moveTo>
                      <a:pt x="643" y="501"/>
                    </a:moveTo>
                    <a:cubicBezTo>
                      <a:pt x="571" y="501"/>
                      <a:pt x="571" y="501"/>
                      <a:pt x="571" y="501"/>
                    </a:cubicBezTo>
                    <a:cubicBezTo>
                      <a:pt x="564" y="501"/>
                      <a:pt x="557" y="495"/>
                      <a:pt x="557" y="487"/>
                    </a:cubicBezTo>
                    <a:cubicBezTo>
                      <a:pt x="557" y="479"/>
                      <a:pt x="564" y="473"/>
                      <a:pt x="571" y="473"/>
                    </a:cubicBezTo>
                    <a:cubicBezTo>
                      <a:pt x="629" y="473"/>
                      <a:pt x="629" y="473"/>
                      <a:pt x="629" y="473"/>
                    </a:cubicBezTo>
                    <a:cubicBezTo>
                      <a:pt x="629" y="123"/>
                      <a:pt x="629" y="123"/>
                      <a:pt x="629" y="123"/>
                    </a:cubicBezTo>
                    <a:cubicBezTo>
                      <a:pt x="487" y="123"/>
                      <a:pt x="487" y="123"/>
                      <a:pt x="487" y="123"/>
                    </a:cubicBezTo>
                    <a:cubicBezTo>
                      <a:pt x="481" y="123"/>
                      <a:pt x="476" y="119"/>
                      <a:pt x="474" y="113"/>
                    </a:cubicBezTo>
                    <a:cubicBezTo>
                      <a:pt x="458" y="64"/>
                      <a:pt x="397" y="28"/>
                      <a:pt x="328" y="28"/>
                    </a:cubicBezTo>
                    <a:cubicBezTo>
                      <a:pt x="260" y="28"/>
                      <a:pt x="199" y="64"/>
                      <a:pt x="183" y="113"/>
                    </a:cubicBezTo>
                    <a:cubicBezTo>
                      <a:pt x="181" y="119"/>
                      <a:pt x="176" y="123"/>
                      <a:pt x="170" y="123"/>
                    </a:cubicBezTo>
                    <a:cubicBezTo>
                      <a:pt x="28" y="123"/>
                      <a:pt x="28" y="123"/>
                      <a:pt x="28" y="123"/>
                    </a:cubicBezTo>
                    <a:cubicBezTo>
                      <a:pt x="28" y="473"/>
                      <a:pt x="28" y="473"/>
                      <a:pt x="28" y="473"/>
                    </a:cubicBezTo>
                    <a:cubicBezTo>
                      <a:pt x="508" y="473"/>
                      <a:pt x="508" y="473"/>
                      <a:pt x="508" y="473"/>
                    </a:cubicBezTo>
                    <a:cubicBezTo>
                      <a:pt x="515" y="473"/>
                      <a:pt x="522" y="479"/>
                      <a:pt x="522" y="487"/>
                    </a:cubicBezTo>
                    <a:cubicBezTo>
                      <a:pt x="522" y="495"/>
                      <a:pt x="515" y="501"/>
                      <a:pt x="508" y="501"/>
                    </a:cubicBezTo>
                    <a:cubicBezTo>
                      <a:pt x="14" y="501"/>
                      <a:pt x="14" y="501"/>
                      <a:pt x="14" y="501"/>
                    </a:cubicBezTo>
                    <a:cubicBezTo>
                      <a:pt x="6" y="501"/>
                      <a:pt x="0" y="495"/>
                      <a:pt x="0" y="487"/>
                    </a:cubicBezTo>
                    <a:cubicBezTo>
                      <a:pt x="0" y="109"/>
                      <a:pt x="0" y="109"/>
                      <a:pt x="0" y="109"/>
                    </a:cubicBezTo>
                    <a:cubicBezTo>
                      <a:pt x="0" y="101"/>
                      <a:pt x="6" y="95"/>
                      <a:pt x="14" y="95"/>
                    </a:cubicBezTo>
                    <a:cubicBezTo>
                      <a:pt x="160" y="95"/>
                      <a:pt x="160" y="95"/>
                      <a:pt x="160" y="95"/>
                    </a:cubicBezTo>
                    <a:cubicBezTo>
                      <a:pt x="183" y="38"/>
                      <a:pt x="251" y="0"/>
                      <a:pt x="328" y="0"/>
                    </a:cubicBezTo>
                    <a:cubicBezTo>
                      <a:pt x="406" y="0"/>
                      <a:pt x="473" y="38"/>
                      <a:pt x="497" y="95"/>
                    </a:cubicBezTo>
                    <a:cubicBezTo>
                      <a:pt x="643" y="95"/>
                      <a:pt x="643" y="95"/>
                      <a:pt x="643" y="95"/>
                    </a:cubicBezTo>
                    <a:cubicBezTo>
                      <a:pt x="651" y="95"/>
                      <a:pt x="657" y="101"/>
                      <a:pt x="657" y="109"/>
                    </a:cubicBezTo>
                    <a:cubicBezTo>
                      <a:pt x="657" y="487"/>
                      <a:pt x="657" y="487"/>
                      <a:pt x="657" y="487"/>
                    </a:cubicBezTo>
                    <a:cubicBezTo>
                      <a:pt x="657" y="495"/>
                      <a:pt x="651" y="501"/>
                      <a:pt x="643"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281">
                <a:extLst>
                  <a:ext uri="{FF2B5EF4-FFF2-40B4-BE49-F238E27FC236}">
                    <a16:creationId xmlns:a16="http://schemas.microsoft.com/office/drawing/2014/main" id="{1086DE18-0EAC-42CF-A951-BB048C978FF4}"/>
                  </a:ext>
                </a:extLst>
              </p:cNvPr>
              <p:cNvSpPr>
                <a:spLocks/>
              </p:cNvSpPr>
              <p:nvPr/>
            </p:nvSpPr>
            <p:spPr bwMode="auto">
              <a:xfrm>
                <a:off x="5292736" y="2411414"/>
                <a:ext cx="31750"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7" y="302"/>
                      <a:pt x="0" y="296"/>
                      <a:pt x="0" y="288"/>
                    </a:cubicBezTo>
                    <a:cubicBezTo>
                      <a:pt x="0" y="14"/>
                      <a:pt x="0" y="14"/>
                      <a:pt x="0" y="14"/>
                    </a:cubicBezTo>
                    <a:cubicBezTo>
                      <a:pt x="0" y="6"/>
                      <a:pt x="7"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Freeform 282">
                <a:extLst>
                  <a:ext uri="{FF2B5EF4-FFF2-40B4-BE49-F238E27FC236}">
                    <a16:creationId xmlns:a16="http://schemas.microsoft.com/office/drawing/2014/main" id="{462BEA35-A083-4B93-B8A5-88C44F89B866}"/>
                  </a:ext>
                </a:extLst>
              </p:cNvPr>
              <p:cNvSpPr>
                <a:spLocks/>
              </p:cNvSpPr>
              <p:nvPr/>
            </p:nvSpPr>
            <p:spPr bwMode="auto">
              <a:xfrm>
                <a:off x="5786448" y="2411414"/>
                <a:ext cx="30162" cy="336550"/>
              </a:xfrm>
              <a:custGeom>
                <a:avLst/>
                <a:gdLst>
                  <a:gd name="T0" fmla="*/ 14 w 28"/>
                  <a:gd name="T1" fmla="*/ 302 h 302"/>
                  <a:gd name="T2" fmla="*/ 0 w 28"/>
                  <a:gd name="T3" fmla="*/ 288 h 302"/>
                  <a:gd name="T4" fmla="*/ 0 w 28"/>
                  <a:gd name="T5" fmla="*/ 14 h 302"/>
                  <a:gd name="T6" fmla="*/ 14 w 28"/>
                  <a:gd name="T7" fmla="*/ 0 h 302"/>
                  <a:gd name="T8" fmla="*/ 28 w 28"/>
                  <a:gd name="T9" fmla="*/ 14 h 302"/>
                  <a:gd name="T10" fmla="*/ 28 w 28"/>
                  <a:gd name="T11" fmla="*/ 288 h 302"/>
                  <a:gd name="T12" fmla="*/ 14 w 28"/>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 h="302">
                    <a:moveTo>
                      <a:pt x="14" y="302"/>
                    </a:moveTo>
                    <a:cubicBezTo>
                      <a:pt x="6" y="302"/>
                      <a:pt x="0" y="296"/>
                      <a:pt x="0" y="288"/>
                    </a:cubicBezTo>
                    <a:cubicBezTo>
                      <a:pt x="0" y="14"/>
                      <a:pt x="0" y="14"/>
                      <a:pt x="0" y="14"/>
                    </a:cubicBezTo>
                    <a:cubicBezTo>
                      <a:pt x="0" y="6"/>
                      <a:pt x="6" y="0"/>
                      <a:pt x="14" y="0"/>
                    </a:cubicBezTo>
                    <a:cubicBezTo>
                      <a:pt x="22" y="0"/>
                      <a:pt x="28" y="6"/>
                      <a:pt x="28" y="14"/>
                    </a:cubicBezTo>
                    <a:cubicBezTo>
                      <a:pt x="28" y="288"/>
                      <a:pt x="28" y="288"/>
                      <a:pt x="28" y="288"/>
                    </a:cubicBezTo>
                    <a:cubicBezTo>
                      <a:pt x="28" y="296"/>
                      <a:pt x="22" y="302"/>
                      <a:pt x="14"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Freeform 283">
                <a:extLst>
                  <a:ext uri="{FF2B5EF4-FFF2-40B4-BE49-F238E27FC236}">
                    <a16:creationId xmlns:a16="http://schemas.microsoft.com/office/drawing/2014/main" id="{BCF82D03-DA3B-4B11-BF1E-FDD14FB2E28B}"/>
                  </a:ext>
                </a:extLst>
              </p:cNvPr>
              <p:cNvSpPr>
                <a:spLocks noEditPoints="1"/>
              </p:cNvSpPr>
              <p:nvPr/>
            </p:nvSpPr>
            <p:spPr bwMode="auto">
              <a:xfrm>
                <a:off x="5345123" y="2898777"/>
                <a:ext cx="125412" cy="180975"/>
              </a:xfrm>
              <a:custGeom>
                <a:avLst/>
                <a:gdLst>
                  <a:gd name="T0" fmla="*/ 69 w 113"/>
                  <a:gd name="T1" fmla="*/ 0 h 162"/>
                  <a:gd name="T2" fmla="*/ 86 w 113"/>
                  <a:gd name="T3" fmla="*/ 3 h 162"/>
                  <a:gd name="T4" fmla="*/ 100 w 113"/>
                  <a:gd name="T5" fmla="*/ 13 h 162"/>
                  <a:gd name="T6" fmla="*/ 110 w 113"/>
                  <a:gd name="T7" fmla="*/ 27 h 162"/>
                  <a:gd name="T8" fmla="*/ 113 w 113"/>
                  <a:gd name="T9" fmla="*/ 44 h 162"/>
                  <a:gd name="T10" fmla="*/ 113 w 113"/>
                  <a:gd name="T11" fmla="*/ 51 h 162"/>
                  <a:gd name="T12" fmla="*/ 110 w 113"/>
                  <a:gd name="T13" fmla="*/ 68 h 162"/>
                  <a:gd name="T14" fmla="*/ 100 w 113"/>
                  <a:gd name="T15" fmla="*/ 82 h 162"/>
                  <a:gd name="T16" fmla="*/ 86 w 113"/>
                  <a:gd name="T17" fmla="*/ 91 h 162"/>
                  <a:gd name="T18" fmla="*/ 69 w 113"/>
                  <a:gd name="T19" fmla="*/ 95 h 162"/>
                  <a:gd name="T20" fmla="*/ 28 w 113"/>
                  <a:gd name="T21" fmla="*/ 95 h 162"/>
                  <a:gd name="T22" fmla="*/ 28 w 113"/>
                  <a:gd name="T23" fmla="*/ 162 h 162"/>
                  <a:gd name="T24" fmla="*/ 0 w 113"/>
                  <a:gd name="T25" fmla="*/ 162 h 162"/>
                  <a:gd name="T26" fmla="*/ 0 w 113"/>
                  <a:gd name="T27" fmla="*/ 0 h 162"/>
                  <a:gd name="T28" fmla="*/ 69 w 113"/>
                  <a:gd name="T29" fmla="*/ 0 h 162"/>
                  <a:gd name="T30" fmla="*/ 28 w 113"/>
                  <a:gd name="T31" fmla="*/ 28 h 162"/>
                  <a:gd name="T32" fmla="*/ 28 w 113"/>
                  <a:gd name="T33" fmla="*/ 66 h 162"/>
                  <a:gd name="T34" fmla="*/ 64 w 113"/>
                  <a:gd name="T35" fmla="*/ 66 h 162"/>
                  <a:gd name="T36" fmla="*/ 79 w 113"/>
                  <a:gd name="T37" fmla="*/ 61 h 162"/>
                  <a:gd name="T38" fmla="*/ 84 w 113"/>
                  <a:gd name="T39" fmla="*/ 47 h 162"/>
                  <a:gd name="T40" fmla="*/ 79 w 113"/>
                  <a:gd name="T41" fmla="*/ 34 h 162"/>
                  <a:gd name="T42" fmla="*/ 64 w 113"/>
                  <a:gd name="T43" fmla="*/ 28 h 162"/>
                  <a:gd name="T44" fmla="*/ 28 w 113"/>
                  <a:gd name="T45" fmla="*/ 2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162">
                    <a:moveTo>
                      <a:pt x="69" y="0"/>
                    </a:moveTo>
                    <a:cubicBezTo>
                      <a:pt x="75" y="0"/>
                      <a:pt x="81" y="1"/>
                      <a:pt x="86" y="3"/>
                    </a:cubicBezTo>
                    <a:cubicBezTo>
                      <a:pt x="92" y="6"/>
                      <a:pt x="96" y="9"/>
                      <a:pt x="100" y="13"/>
                    </a:cubicBezTo>
                    <a:cubicBezTo>
                      <a:pt x="104" y="17"/>
                      <a:pt x="107" y="21"/>
                      <a:pt x="110" y="27"/>
                    </a:cubicBezTo>
                    <a:cubicBezTo>
                      <a:pt x="112" y="32"/>
                      <a:pt x="113" y="38"/>
                      <a:pt x="113" y="44"/>
                    </a:cubicBezTo>
                    <a:cubicBezTo>
                      <a:pt x="113" y="51"/>
                      <a:pt x="113" y="51"/>
                      <a:pt x="113" y="51"/>
                    </a:cubicBezTo>
                    <a:cubicBezTo>
                      <a:pt x="113" y="57"/>
                      <a:pt x="112" y="63"/>
                      <a:pt x="110" y="68"/>
                    </a:cubicBezTo>
                    <a:cubicBezTo>
                      <a:pt x="107" y="73"/>
                      <a:pt x="104" y="78"/>
                      <a:pt x="100" y="82"/>
                    </a:cubicBezTo>
                    <a:cubicBezTo>
                      <a:pt x="96" y="86"/>
                      <a:pt x="92" y="89"/>
                      <a:pt x="86" y="91"/>
                    </a:cubicBezTo>
                    <a:cubicBezTo>
                      <a:pt x="81" y="94"/>
                      <a:pt x="75" y="95"/>
                      <a:pt x="69" y="95"/>
                    </a:cubicBezTo>
                    <a:cubicBezTo>
                      <a:pt x="28" y="95"/>
                      <a:pt x="28" y="95"/>
                      <a:pt x="28" y="95"/>
                    </a:cubicBezTo>
                    <a:cubicBezTo>
                      <a:pt x="28" y="162"/>
                      <a:pt x="28" y="162"/>
                      <a:pt x="28" y="162"/>
                    </a:cubicBezTo>
                    <a:cubicBezTo>
                      <a:pt x="0" y="162"/>
                      <a:pt x="0" y="162"/>
                      <a:pt x="0" y="162"/>
                    </a:cubicBezTo>
                    <a:cubicBezTo>
                      <a:pt x="0" y="0"/>
                      <a:pt x="0" y="0"/>
                      <a:pt x="0" y="0"/>
                    </a:cubicBezTo>
                    <a:lnTo>
                      <a:pt x="69" y="0"/>
                    </a:lnTo>
                    <a:close/>
                    <a:moveTo>
                      <a:pt x="28" y="28"/>
                    </a:moveTo>
                    <a:cubicBezTo>
                      <a:pt x="28" y="66"/>
                      <a:pt x="28" y="66"/>
                      <a:pt x="28" y="66"/>
                    </a:cubicBezTo>
                    <a:cubicBezTo>
                      <a:pt x="64" y="66"/>
                      <a:pt x="64" y="66"/>
                      <a:pt x="64" y="66"/>
                    </a:cubicBezTo>
                    <a:cubicBezTo>
                      <a:pt x="71" y="66"/>
                      <a:pt x="76" y="65"/>
                      <a:pt x="79" y="61"/>
                    </a:cubicBezTo>
                    <a:cubicBezTo>
                      <a:pt x="82" y="58"/>
                      <a:pt x="84" y="53"/>
                      <a:pt x="84" y="47"/>
                    </a:cubicBezTo>
                    <a:cubicBezTo>
                      <a:pt x="84" y="42"/>
                      <a:pt x="82" y="37"/>
                      <a:pt x="79" y="34"/>
                    </a:cubicBezTo>
                    <a:cubicBezTo>
                      <a:pt x="76" y="30"/>
                      <a:pt x="71" y="28"/>
                      <a:pt x="64" y="28"/>
                    </a:cubicBez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284">
                <a:extLst>
                  <a:ext uri="{FF2B5EF4-FFF2-40B4-BE49-F238E27FC236}">
                    <a16:creationId xmlns:a16="http://schemas.microsoft.com/office/drawing/2014/main" id="{686C2C33-F3DA-4B98-B45C-0D1B7CA9FEDC}"/>
                  </a:ext>
                </a:extLst>
              </p:cNvPr>
              <p:cNvSpPr>
                <a:spLocks/>
              </p:cNvSpPr>
              <p:nvPr/>
            </p:nvSpPr>
            <p:spPr bwMode="auto">
              <a:xfrm>
                <a:off x="5492761" y="2898777"/>
                <a:ext cx="125412" cy="180975"/>
              </a:xfrm>
              <a:custGeom>
                <a:avLst/>
                <a:gdLst>
                  <a:gd name="T0" fmla="*/ 113 w 113"/>
                  <a:gd name="T1" fmla="*/ 115 h 162"/>
                  <a:gd name="T2" fmla="*/ 109 w 113"/>
                  <a:gd name="T3" fmla="*/ 133 h 162"/>
                  <a:gd name="T4" fmla="*/ 99 w 113"/>
                  <a:gd name="T5" fmla="*/ 148 h 162"/>
                  <a:gd name="T6" fmla="*/ 84 w 113"/>
                  <a:gd name="T7" fmla="*/ 158 h 162"/>
                  <a:gd name="T8" fmla="*/ 66 w 113"/>
                  <a:gd name="T9" fmla="*/ 162 h 162"/>
                  <a:gd name="T10" fmla="*/ 48 w 113"/>
                  <a:gd name="T11" fmla="*/ 162 h 162"/>
                  <a:gd name="T12" fmla="*/ 29 w 113"/>
                  <a:gd name="T13" fmla="*/ 158 h 162"/>
                  <a:gd name="T14" fmla="*/ 14 w 113"/>
                  <a:gd name="T15" fmla="*/ 148 h 162"/>
                  <a:gd name="T16" fmla="*/ 4 w 113"/>
                  <a:gd name="T17" fmla="*/ 133 h 162"/>
                  <a:gd name="T18" fmla="*/ 0 w 113"/>
                  <a:gd name="T19" fmla="*/ 115 h 162"/>
                  <a:gd name="T20" fmla="*/ 0 w 113"/>
                  <a:gd name="T21" fmla="*/ 0 h 162"/>
                  <a:gd name="T22" fmla="*/ 30 w 113"/>
                  <a:gd name="T23" fmla="*/ 0 h 162"/>
                  <a:gd name="T24" fmla="*/ 30 w 113"/>
                  <a:gd name="T25" fmla="*/ 113 h 162"/>
                  <a:gd name="T26" fmla="*/ 31 w 113"/>
                  <a:gd name="T27" fmla="*/ 121 h 162"/>
                  <a:gd name="T28" fmla="*/ 35 w 113"/>
                  <a:gd name="T29" fmla="*/ 128 h 162"/>
                  <a:gd name="T30" fmla="*/ 42 w 113"/>
                  <a:gd name="T31" fmla="*/ 132 h 162"/>
                  <a:gd name="T32" fmla="*/ 50 w 113"/>
                  <a:gd name="T33" fmla="*/ 134 h 162"/>
                  <a:gd name="T34" fmla="*/ 64 w 113"/>
                  <a:gd name="T35" fmla="*/ 134 h 162"/>
                  <a:gd name="T36" fmla="*/ 72 w 113"/>
                  <a:gd name="T37" fmla="*/ 132 h 162"/>
                  <a:gd name="T38" fmla="*/ 78 w 113"/>
                  <a:gd name="T39" fmla="*/ 128 h 162"/>
                  <a:gd name="T40" fmla="*/ 82 w 113"/>
                  <a:gd name="T41" fmla="*/ 121 h 162"/>
                  <a:gd name="T42" fmla="*/ 84 w 113"/>
                  <a:gd name="T43" fmla="*/ 113 h 162"/>
                  <a:gd name="T44" fmla="*/ 84 w 113"/>
                  <a:gd name="T45" fmla="*/ 0 h 162"/>
                  <a:gd name="T46" fmla="*/ 113 w 113"/>
                  <a:gd name="T47" fmla="*/ 0 h 162"/>
                  <a:gd name="T48" fmla="*/ 113 w 113"/>
                  <a:gd name="T49" fmla="*/ 1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162">
                    <a:moveTo>
                      <a:pt x="113" y="115"/>
                    </a:moveTo>
                    <a:cubicBezTo>
                      <a:pt x="113" y="121"/>
                      <a:pt x="112" y="127"/>
                      <a:pt x="109" y="133"/>
                    </a:cubicBezTo>
                    <a:cubicBezTo>
                      <a:pt x="107" y="139"/>
                      <a:pt x="103" y="144"/>
                      <a:pt x="99" y="148"/>
                    </a:cubicBezTo>
                    <a:cubicBezTo>
                      <a:pt x="95" y="152"/>
                      <a:pt x="90" y="156"/>
                      <a:pt x="84" y="158"/>
                    </a:cubicBezTo>
                    <a:cubicBezTo>
                      <a:pt x="79" y="161"/>
                      <a:pt x="72" y="162"/>
                      <a:pt x="66" y="162"/>
                    </a:cubicBezTo>
                    <a:cubicBezTo>
                      <a:pt x="48" y="162"/>
                      <a:pt x="48" y="162"/>
                      <a:pt x="48" y="162"/>
                    </a:cubicBezTo>
                    <a:cubicBezTo>
                      <a:pt x="41" y="162"/>
                      <a:pt x="35" y="161"/>
                      <a:pt x="29" y="158"/>
                    </a:cubicBezTo>
                    <a:cubicBezTo>
                      <a:pt x="24" y="156"/>
                      <a:pt x="19" y="152"/>
                      <a:pt x="14" y="148"/>
                    </a:cubicBezTo>
                    <a:cubicBezTo>
                      <a:pt x="10" y="144"/>
                      <a:pt x="6" y="139"/>
                      <a:pt x="4" y="133"/>
                    </a:cubicBezTo>
                    <a:cubicBezTo>
                      <a:pt x="2" y="127"/>
                      <a:pt x="0" y="121"/>
                      <a:pt x="0" y="115"/>
                    </a:cubicBezTo>
                    <a:cubicBezTo>
                      <a:pt x="0" y="0"/>
                      <a:pt x="0" y="0"/>
                      <a:pt x="0" y="0"/>
                    </a:cubicBezTo>
                    <a:cubicBezTo>
                      <a:pt x="30" y="0"/>
                      <a:pt x="30" y="0"/>
                      <a:pt x="30" y="0"/>
                    </a:cubicBezTo>
                    <a:cubicBezTo>
                      <a:pt x="30" y="113"/>
                      <a:pt x="30" y="113"/>
                      <a:pt x="30" y="113"/>
                    </a:cubicBezTo>
                    <a:cubicBezTo>
                      <a:pt x="30" y="116"/>
                      <a:pt x="30" y="119"/>
                      <a:pt x="31" y="121"/>
                    </a:cubicBezTo>
                    <a:cubicBezTo>
                      <a:pt x="32" y="123"/>
                      <a:pt x="34" y="126"/>
                      <a:pt x="35" y="128"/>
                    </a:cubicBezTo>
                    <a:cubicBezTo>
                      <a:pt x="37" y="129"/>
                      <a:pt x="39" y="131"/>
                      <a:pt x="42" y="132"/>
                    </a:cubicBezTo>
                    <a:cubicBezTo>
                      <a:pt x="44" y="133"/>
                      <a:pt x="47" y="134"/>
                      <a:pt x="50" y="134"/>
                    </a:cubicBezTo>
                    <a:cubicBezTo>
                      <a:pt x="64" y="134"/>
                      <a:pt x="64" y="134"/>
                      <a:pt x="64" y="134"/>
                    </a:cubicBezTo>
                    <a:cubicBezTo>
                      <a:pt x="67" y="134"/>
                      <a:pt x="69" y="133"/>
                      <a:pt x="72" y="132"/>
                    </a:cubicBezTo>
                    <a:cubicBezTo>
                      <a:pt x="74" y="131"/>
                      <a:pt x="76" y="129"/>
                      <a:pt x="78" y="128"/>
                    </a:cubicBezTo>
                    <a:cubicBezTo>
                      <a:pt x="80" y="126"/>
                      <a:pt x="81" y="123"/>
                      <a:pt x="82" y="121"/>
                    </a:cubicBezTo>
                    <a:cubicBezTo>
                      <a:pt x="83" y="119"/>
                      <a:pt x="84" y="116"/>
                      <a:pt x="84" y="113"/>
                    </a:cubicBezTo>
                    <a:cubicBezTo>
                      <a:pt x="84" y="0"/>
                      <a:pt x="84" y="0"/>
                      <a:pt x="84" y="0"/>
                    </a:cubicBezTo>
                    <a:cubicBezTo>
                      <a:pt x="113" y="0"/>
                      <a:pt x="113" y="0"/>
                      <a:pt x="113" y="0"/>
                    </a:cubicBezTo>
                    <a:lnTo>
                      <a:pt x="11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285">
                <a:extLst>
                  <a:ext uri="{FF2B5EF4-FFF2-40B4-BE49-F238E27FC236}">
                    <a16:creationId xmlns:a16="http://schemas.microsoft.com/office/drawing/2014/main" id="{EE06774A-7FC1-456E-8B92-F039B2E3A790}"/>
                  </a:ext>
                </a:extLst>
              </p:cNvPr>
              <p:cNvSpPr>
                <a:spLocks noEditPoints="1"/>
              </p:cNvSpPr>
              <p:nvPr/>
            </p:nvSpPr>
            <p:spPr bwMode="auto">
              <a:xfrm>
                <a:off x="5640398" y="2898777"/>
                <a:ext cx="123825" cy="180975"/>
              </a:xfrm>
              <a:custGeom>
                <a:avLst/>
                <a:gdLst>
                  <a:gd name="T0" fmla="*/ 110 w 112"/>
                  <a:gd name="T1" fmla="*/ 53 h 162"/>
                  <a:gd name="T2" fmla="*/ 107 w 112"/>
                  <a:gd name="T3" fmla="*/ 68 h 162"/>
                  <a:gd name="T4" fmla="*/ 99 w 112"/>
                  <a:gd name="T5" fmla="*/ 81 h 162"/>
                  <a:gd name="T6" fmla="*/ 99 w 112"/>
                  <a:gd name="T7" fmla="*/ 81 h 162"/>
                  <a:gd name="T8" fmla="*/ 109 w 112"/>
                  <a:gd name="T9" fmla="*/ 93 h 162"/>
                  <a:gd name="T10" fmla="*/ 112 w 112"/>
                  <a:gd name="T11" fmla="*/ 109 h 162"/>
                  <a:gd name="T12" fmla="*/ 112 w 112"/>
                  <a:gd name="T13" fmla="*/ 119 h 162"/>
                  <a:gd name="T14" fmla="*/ 109 w 112"/>
                  <a:gd name="T15" fmla="*/ 137 h 162"/>
                  <a:gd name="T16" fmla="*/ 101 w 112"/>
                  <a:gd name="T17" fmla="*/ 151 h 162"/>
                  <a:gd name="T18" fmla="*/ 89 w 112"/>
                  <a:gd name="T19" fmla="*/ 159 h 162"/>
                  <a:gd name="T20" fmla="*/ 73 w 112"/>
                  <a:gd name="T21" fmla="*/ 162 h 162"/>
                  <a:gd name="T22" fmla="*/ 0 w 112"/>
                  <a:gd name="T23" fmla="*/ 162 h 162"/>
                  <a:gd name="T24" fmla="*/ 0 w 112"/>
                  <a:gd name="T25" fmla="*/ 0 h 162"/>
                  <a:gd name="T26" fmla="*/ 71 w 112"/>
                  <a:gd name="T27" fmla="*/ 0 h 162"/>
                  <a:gd name="T28" fmla="*/ 87 w 112"/>
                  <a:gd name="T29" fmla="*/ 3 h 162"/>
                  <a:gd name="T30" fmla="*/ 99 w 112"/>
                  <a:gd name="T31" fmla="*/ 11 h 162"/>
                  <a:gd name="T32" fmla="*/ 107 w 112"/>
                  <a:gd name="T33" fmla="*/ 23 h 162"/>
                  <a:gd name="T34" fmla="*/ 110 w 112"/>
                  <a:gd name="T35" fmla="*/ 39 h 162"/>
                  <a:gd name="T36" fmla="*/ 110 w 112"/>
                  <a:gd name="T37" fmla="*/ 53 h 162"/>
                  <a:gd name="T38" fmla="*/ 28 w 112"/>
                  <a:gd name="T39" fmla="*/ 67 h 162"/>
                  <a:gd name="T40" fmla="*/ 66 w 112"/>
                  <a:gd name="T41" fmla="*/ 67 h 162"/>
                  <a:gd name="T42" fmla="*/ 72 w 112"/>
                  <a:gd name="T43" fmla="*/ 66 h 162"/>
                  <a:gd name="T44" fmla="*/ 77 w 112"/>
                  <a:gd name="T45" fmla="*/ 62 h 162"/>
                  <a:gd name="T46" fmla="*/ 81 w 112"/>
                  <a:gd name="T47" fmla="*/ 56 h 162"/>
                  <a:gd name="T48" fmla="*/ 82 w 112"/>
                  <a:gd name="T49" fmla="*/ 50 h 162"/>
                  <a:gd name="T50" fmla="*/ 82 w 112"/>
                  <a:gd name="T51" fmla="*/ 47 h 162"/>
                  <a:gd name="T52" fmla="*/ 81 w 112"/>
                  <a:gd name="T53" fmla="*/ 40 h 162"/>
                  <a:gd name="T54" fmla="*/ 77 w 112"/>
                  <a:gd name="T55" fmla="*/ 35 h 162"/>
                  <a:gd name="T56" fmla="*/ 72 w 112"/>
                  <a:gd name="T57" fmla="*/ 31 h 162"/>
                  <a:gd name="T58" fmla="*/ 66 w 112"/>
                  <a:gd name="T59" fmla="*/ 29 h 162"/>
                  <a:gd name="T60" fmla="*/ 28 w 112"/>
                  <a:gd name="T61" fmla="*/ 29 h 162"/>
                  <a:gd name="T62" fmla="*/ 28 w 112"/>
                  <a:gd name="T63" fmla="*/ 67 h 162"/>
                  <a:gd name="T64" fmla="*/ 84 w 112"/>
                  <a:gd name="T65" fmla="*/ 112 h 162"/>
                  <a:gd name="T66" fmla="*/ 83 w 112"/>
                  <a:gd name="T67" fmla="*/ 105 h 162"/>
                  <a:gd name="T68" fmla="*/ 79 w 112"/>
                  <a:gd name="T69" fmla="*/ 100 h 162"/>
                  <a:gd name="T70" fmla="*/ 74 w 112"/>
                  <a:gd name="T71" fmla="*/ 96 h 162"/>
                  <a:gd name="T72" fmla="*/ 68 w 112"/>
                  <a:gd name="T73" fmla="*/ 95 h 162"/>
                  <a:gd name="T74" fmla="*/ 28 w 112"/>
                  <a:gd name="T75" fmla="*/ 95 h 162"/>
                  <a:gd name="T76" fmla="*/ 28 w 112"/>
                  <a:gd name="T77" fmla="*/ 132 h 162"/>
                  <a:gd name="T78" fmla="*/ 68 w 112"/>
                  <a:gd name="T79" fmla="*/ 132 h 162"/>
                  <a:gd name="T80" fmla="*/ 74 w 112"/>
                  <a:gd name="T81" fmla="*/ 131 h 162"/>
                  <a:gd name="T82" fmla="*/ 79 w 112"/>
                  <a:gd name="T83" fmla="*/ 127 h 162"/>
                  <a:gd name="T84" fmla="*/ 83 w 112"/>
                  <a:gd name="T85" fmla="*/ 121 h 162"/>
                  <a:gd name="T86" fmla="*/ 84 w 112"/>
                  <a:gd name="T87" fmla="*/ 114 h 162"/>
                  <a:gd name="T88" fmla="*/ 84 w 112"/>
                  <a:gd name="T8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162">
                    <a:moveTo>
                      <a:pt x="110" y="53"/>
                    </a:moveTo>
                    <a:cubicBezTo>
                      <a:pt x="110" y="58"/>
                      <a:pt x="109" y="63"/>
                      <a:pt x="107" y="68"/>
                    </a:cubicBezTo>
                    <a:cubicBezTo>
                      <a:pt x="105" y="73"/>
                      <a:pt x="102" y="77"/>
                      <a:pt x="99" y="81"/>
                    </a:cubicBezTo>
                    <a:cubicBezTo>
                      <a:pt x="99" y="81"/>
                      <a:pt x="99" y="81"/>
                      <a:pt x="99" y="81"/>
                    </a:cubicBezTo>
                    <a:cubicBezTo>
                      <a:pt x="103" y="84"/>
                      <a:pt x="107" y="88"/>
                      <a:pt x="109" y="93"/>
                    </a:cubicBezTo>
                    <a:cubicBezTo>
                      <a:pt x="111" y="98"/>
                      <a:pt x="112" y="104"/>
                      <a:pt x="112" y="109"/>
                    </a:cubicBezTo>
                    <a:cubicBezTo>
                      <a:pt x="112" y="119"/>
                      <a:pt x="112" y="119"/>
                      <a:pt x="112" y="119"/>
                    </a:cubicBezTo>
                    <a:cubicBezTo>
                      <a:pt x="112" y="126"/>
                      <a:pt x="111" y="132"/>
                      <a:pt x="109" y="137"/>
                    </a:cubicBezTo>
                    <a:cubicBezTo>
                      <a:pt x="107" y="142"/>
                      <a:pt x="105" y="147"/>
                      <a:pt x="101" y="151"/>
                    </a:cubicBezTo>
                    <a:cubicBezTo>
                      <a:pt x="98" y="154"/>
                      <a:pt x="94" y="157"/>
                      <a:pt x="89" y="159"/>
                    </a:cubicBezTo>
                    <a:cubicBezTo>
                      <a:pt x="84" y="161"/>
                      <a:pt x="79" y="162"/>
                      <a:pt x="73" y="162"/>
                    </a:cubicBezTo>
                    <a:cubicBezTo>
                      <a:pt x="0" y="162"/>
                      <a:pt x="0" y="162"/>
                      <a:pt x="0" y="162"/>
                    </a:cubicBezTo>
                    <a:cubicBezTo>
                      <a:pt x="0" y="0"/>
                      <a:pt x="0" y="0"/>
                      <a:pt x="0" y="0"/>
                    </a:cubicBezTo>
                    <a:cubicBezTo>
                      <a:pt x="71" y="0"/>
                      <a:pt x="71" y="0"/>
                      <a:pt x="71" y="0"/>
                    </a:cubicBezTo>
                    <a:cubicBezTo>
                      <a:pt x="77" y="0"/>
                      <a:pt x="82" y="1"/>
                      <a:pt x="87" y="3"/>
                    </a:cubicBezTo>
                    <a:cubicBezTo>
                      <a:pt x="92" y="5"/>
                      <a:pt x="96" y="7"/>
                      <a:pt x="99" y="11"/>
                    </a:cubicBezTo>
                    <a:cubicBezTo>
                      <a:pt x="103" y="14"/>
                      <a:pt x="105" y="18"/>
                      <a:pt x="107" y="23"/>
                    </a:cubicBezTo>
                    <a:cubicBezTo>
                      <a:pt x="109" y="28"/>
                      <a:pt x="110" y="34"/>
                      <a:pt x="110" y="39"/>
                    </a:cubicBezTo>
                    <a:lnTo>
                      <a:pt x="110" y="53"/>
                    </a:lnTo>
                    <a:close/>
                    <a:moveTo>
                      <a:pt x="28" y="67"/>
                    </a:moveTo>
                    <a:cubicBezTo>
                      <a:pt x="66" y="67"/>
                      <a:pt x="66" y="67"/>
                      <a:pt x="66" y="67"/>
                    </a:cubicBezTo>
                    <a:cubicBezTo>
                      <a:pt x="68" y="67"/>
                      <a:pt x="70" y="67"/>
                      <a:pt x="72" y="66"/>
                    </a:cubicBezTo>
                    <a:cubicBezTo>
                      <a:pt x="74" y="65"/>
                      <a:pt x="76" y="64"/>
                      <a:pt x="77" y="62"/>
                    </a:cubicBezTo>
                    <a:cubicBezTo>
                      <a:pt x="79" y="60"/>
                      <a:pt x="80" y="59"/>
                      <a:pt x="81" y="56"/>
                    </a:cubicBezTo>
                    <a:cubicBezTo>
                      <a:pt x="82" y="54"/>
                      <a:pt x="82" y="52"/>
                      <a:pt x="82" y="50"/>
                    </a:cubicBezTo>
                    <a:cubicBezTo>
                      <a:pt x="82" y="47"/>
                      <a:pt x="82" y="47"/>
                      <a:pt x="82" y="47"/>
                    </a:cubicBezTo>
                    <a:cubicBezTo>
                      <a:pt x="82" y="45"/>
                      <a:pt x="82" y="42"/>
                      <a:pt x="81" y="40"/>
                    </a:cubicBezTo>
                    <a:cubicBezTo>
                      <a:pt x="80" y="38"/>
                      <a:pt x="79" y="36"/>
                      <a:pt x="77" y="35"/>
                    </a:cubicBezTo>
                    <a:cubicBezTo>
                      <a:pt x="76" y="33"/>
                      <a:pt x="74" y="32"/>
                      <a:pt x="72" y="31"/>
                    </a:cubicBezTo>
                    <a:cubicBezTo>
                      <a:pt x="70" y="30"/>
                      <a:pt x="68" y="29"/>
                      <a:pt x="66" y="29"/>
                    </a:cubicBezTo>
                    <a:cubicBezTo>
                      <a:pt x="28" y="29"/>
                      <a:pt x="28" y="29"/>
                      <a:pt x="28" y="29"/>
                    </a:cubicBezTo>
                    <a:lnTo>
                      <a:pt x="28" y="67"/>
                    </a:lnTo>
                    <a:close/>
                    <a:moveTo>
                      <a:pt x="84" y="112"/>
                    </a:moveTo>
                    <a:cubicBezTo>
                      <a:pt x="84" y="110"/>
                      <a:pt x="84" y="108"/>
                      <a:pt x="83" y="105"/>
                    </a:cubicBezTo>
                    <a:cubicBezTo>
                      <a:pt x="82" y="103"/>
                      <a:pt x="81" y="101"/>
                      <a:pt x="79" y="100"/>
                    </a:cubicBezTo>
                    <a:cubicBezTo>
                      <a:pt x="78" y="98"/>
                      <a:pt x="76" y="97"/>
                      <a:pt x="74" y="96"/>
                    </a:cubicBezTo>
                    <a:cubicBezTo>
                      <a:pt x="72" y="95"/>
                      <a:pt x="70" y="95"/>
                      <a:pt x="68" y="95"/>
                    </a:cubicBezTo>
                    <a:cubicBezTo>
                      <a:pt x="28" y="95"/>
                      <a:pt x="28" y="95"/>
                      <a:pt x="28" y="95"/>
                    </a:cubicBezTo>
                    <a:cubicBezTo>
                      <a:pt x="28" y="132"/>
                      <a:pt x="28" y="132"/>
                      <a:pt x="28" y="132"/>
                    </a:cubicBezTo>
                    <a:cubicBezTo>
                      <a:pt x="68" y="132"/>
                      <a:pt x="68" y="132"/>
                      <a:pt x="68" y="132"/>
                    </a:cubicBezTo>
                    <a:cubicBezTo>
                      <a:pt x="70" y="132"/>
                      <a:pt x="72" y="131"/>
                      <a:pt x="74" y="131"/>
                    </a:cubicBezTo>
                    <a:cubicBezTo>
                      <a:pt x="76" y="130"/>
                      <a:pt x="78" y="128"/>
                      <a:pt x="79" y="127"/>
                    </a:cubicBezTo>
                    <a:cubicBezTo>
                      <a:pt x="81" y="125"/>
                      <a:pt x="82" y="123"/>
                      <a:pt x="83" y="121"/>
                    </a:cubicBezTo>
                    <a:cubicBezTo>
                      <a:pt x="84" y="119"/>
                      <a:pt x="84" y="117"/>
                      <a:pt x="84" y="114"/>
                    </a:cubicBezTo>
                    <a:lnTo>
                      <a:pt x="84"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286">
                <a:extLst>
                  <a:ext uri="{FF2B5EF4-FFF2-40B4-BE49-F238E27FC236}">
                    <a16:creationId xmlns:a16="http://schemas.microsoft.com/office/drawing/2014/main" id="{7517635B-B81F-47E1-9FE3-3DB099EFF403}"/>
                  </a:ext>
                </a:extLst>
              </p:cNvPr>
              <p:cNvSpPr>
                <a:spLocks/>
              </p:cNvSpPr>
              <p:nvPr/>
            </p:nvSpPr>
            <p:spPr bwMode="auto">
              <a:xfrm>
                <a:off x="5461011" y="2732089"/>
                <a:ext cx="188912" cy="127000"/>
              </a:xfrm>
              <a:custGeom>
                <a:avLst/>
                <a:gdLst>
                  <a:gd name="T0" fmla="*/ 156 w 170"/>
                  <a:gd name="T1" fmla="*/ 0 h 114"/>
                  <a:gd name="T2" fmla="*/ 141 w 170"/>
                  <a:gd name="T3" fmla="*/ 14 h 114"/>
                  <a:gd name="T4" fmla="*/ 152 w 170"/>
                  <a:gd name="T5" fmla="*/ 28 h 114"/>
                  <a:gd name="T6" fmla="*/ 120 w 170"/>
                  <a:gd name="T7" fmla="*/ 68 h 114"/>
                  <a:gd name="T8" fmla="*/ 89 w 170"/>
                  <a:gd name="T9" fmla="*/ 28 h 114"/>
                  <a:gd name="T10" fmla="*/ 99 w 170"/>
                  <a:gd name="T11" fmla="*/ 14 h 114"/>
                  <a:gd name="T12" fmla="*/ 85 w 170"/>
                  <a:gd name="T13" fmla="*/ 0 h 114"/>
                  <a:gd name="T14" fmla="*/ 71 w 170"/>
                  <a:gd name="T15" fmla="*/ 14 h 114"/>
                  <a:gd name="T16" fmla="*/ 81 w 170"/>
                  <a:gd name="T17" fmla="*/ 28 h 114"/>
                  <a:gd name="T18" fmla="*/ 50 w 170"/>
                  <a:gd name="T19" fmla="*/ 68 h 114"/>
                  <a:gd name="T20" fmla="*/ 18 w 170"/>
                  <a:gd name="T21" fmla="*/ 28 h 114"/>
                  <a:gd name="T22" fmla="*/ 28 w 170"/>
                  <a:gd name="T23" fmla="*/ 14 h 114"/>
                  <a:gd name="T24" fmla="*/ 14 w 170"/>
                  <a:gd name="T25" fmla="*/ 0 h 114"/>
                  <a:gd name="T26" fmla="*/ 0 w 170"/>
                  <a:gd name="T27" fmla="*/ 14 h 114"/>
                  <a:gd name="T28" fmla="*/ 14 w 170"/>
                  <a:gd name="T29" fmla="*/ 29 h 114"/>
                  <a:gd name="T30" fmla="*/ 14 w 170"/>
                  <a:gd name="T31" fmla="*/ 114 h 114"/>
                  <a:gd name="T32" fmla="*/ 156 w 170"/>
                  <a:gd name="T33" fmla="*/ 114 h 114"/>
                  <a:gd name="T34" fmla="*/ 156 w 170"/>
                  <a:gd name="T35" fmla="*/ 29 h 114"/>
                  <a:gd name="T36" fmla="*/ 170 w 170"/>
                  <a:gd name="T37" fmla="*/ 14 h 114"/>
                  <a:gd name="T38" fmla="*/ 156 w 170"/>
                  <a:gd name="T3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114">
                    <a:moveTo>
                      <a:pt x="156" y="0"/>
                    </a:moveTo>
                    <a:cubicBezTo>
                      <a:pt x="148" y="0"/>
                      <a:pt x="141" y="7"/>
                      <a:pt x="141" y="14"/>
                    </a:cubicBezTo>
                    <a:cubicBezTo>
                      <a:pt x="141" y="21"/>
                      <a:pt x="146" y="26"/>
                      <a:pt x="152" y="28"/>
                    </a:cubicBezTo>
                    <a:cubicBezTo>
                      <a:pt x="120" y="68"/>
                      <a:pt x="120" y="68"/>
                      <a:pt x="120" y="68"/>
                    </a:cubicBezTo>
                    <a:cubicBezTo>
                      <a:pt x="89" y="28"/>
                      <a:pt x="89" y="28"/>
                      <a:pt x="89" y="28"/>
                    </a:cubicBezTo>
                    <a:cubicBezTo>
                      <a:pt x="95" y="26"/>
                      <a:pt x="99" y="21"/>
                      <a:pt x="99" y="14"/>
                    </a:cubicBezTo>
                    <a:cubicBezTo>
                      <a:pt x="99" y="7"/>
                      <a:pt x="93" y="0"/>
                      <a:pt x="85" y="0"/>
                    </a:cubicBezTo>
                    <a:cubicBezTo>
                      <a:pt x="77" y="0"/>
                      <a:pt x="71" y="7"/>
                      <a:pt x="71" y="14"/>
                    </a:cubicBezTo>
                    <a:cubicBezTo>
                      <a:pt x="71" y="21"/>
                      <a:pt x="75" y="26"/>
                      <a:pt x="81" y="28"/>
                    </a:cubicBezTo>
                    <a:cubicBezTo>
                      <a:pt x="50" y="68"/>
                      <a:pt x="50" y="68"/>
                      <a:pt x="50" y="68"/>
                    </a:cubicBezTo>
                    <a:cubicBezTo>
                      <a:pt x="18" y="28"/>
                      <a:pt x="18" y="28"/>
                      <a:pt x="18" y="28"/>
                    </a:cubicBezTo>
                    <a:cubicBezTo>
                      <a:pt x="24" y="26"/>
                      <a:pt x="28" y="21"/>
                      <a:pt x="28" y="14"/>
                    </a:cubicBezTo>
                    <a:cubicBezTo>
                      <a:pt x="28" y="7"/>
                      <a:pt x="22" y="0"/>
                      <a:pt x="14" y="0"/>
                    </a:cubicBezTo>
                    <a:cubicBezTo>
                      <a:pt x="6" y="0"/>
                      <a:pt x="0" y="7"/>
                      <a:pt x="0" y="14"/>
                    </a:cubicBezTo>
                    <a:cubicBezTo>
                      <a:pt x="0" y="22"/>
                      <a:pt x="6" y="29"/>
                      <a:pt x="14" y="29"/>
                    </a:cubicBezTo>
                    <a:cubicBezTo>
                      <a:pt x="14" y="114"/>
                      <a:pt x="14" y="114"/>
                      <a:pt x="14" y="114"/>
                    </a:cubicBezTo>
                    <a:cubicBezTo>
                      <a:pt x="156" y="114"/>
                      <a:pt x="156" y="114"/>
                      <a:pt x="156" y="114"/>
                    </a:cubicBezTo>
                    <a:cubicBezTo>
                      <a:pt x="156" y="29"/>
                      <a:pt x="156" y="29"/>
                      <a:pt x="156" y="29"/>
                    </a:cubicBezTo>
                    <a:cubicBezTo>
                      <a:pt x="163" y="29"/>
                      <a:pt x="170" y="22"/>
                      <a:pt x="170" y="14"/>
                    </a:cubicBezTo>
                    <a:cubicBezTo>
                      <a:pt x="170" y="7"/>
                      <a:pt x="163" y="0"/>
                      <a:pt x="156" y="0"/>
                    </a:cubicBezTo>
                  </a:path>
                </a:pathLst>
              </a:custGeom>
              <a:grp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65" name="그룹 64">
              <a:extLst>
                <a:ext uri="{FF2B5EF4-FFF2-40B4-BE49-F238E27FC236}">
                  <a16:creationId xmlns:a16="http://schemas.microsoft.com/office/drawing/2014/main" id="{2B8344C0-EEB1-4DF1-B59C-B109B5551504}"/>
                </a:ext>
              </a:extLst>
            </p:cNvPr>
            <p:cNvGrpSpPr/>
            <p:nvPr/>
          </p:nvGrpSpPr>
          <p:grpSpPr>
            <a:xfrm>
              <a:off x="8044765" y="2636882"/>
              <a:ext cx="557212" cy="464639"/>
              <a:chOff x="1643060" y="3835402"/>
              <a:chExt cx="1003299" cy="836614"/>
            </a:xfrm>
            <a:solidFill>
              <a:schemeClr val="accent1"/>
            </a:solidFill>
          </p:grpSpPr>
          <p:sp>
            <p:nvSpPr>
              <p:cNvPr id="66" name="Freeform 213">
                <a:extLst>
                  <a:ext uri="{FF2B5EF4-FFF2-40B4-BE49-F238E27FC236}">
                    <a16:creationId xmlns:a16="http://schemas.microsoft.com/office/drawing/2014/main" id="{A4DBCAAC-44B1-4BA5-9ED7-1FB7EA4ECF7E}"/>
                  </a:ext>
                </a:extLst>
              </p:cNvPr>
              <p:cNvSpPr>
                <a:spLocks/>
              </p:cNvSpPr>
              <p:nvPr/>
            </p:nvSpPr>
            <p:spPr bwMode="auto">
              <a:xfrm>
                <a:off x="2319334" y="4116390"/>
                <a:ext cx="182562" cy="31750"/>
              </a:xfrm>
              <a:custGeom>
                <a:avLst/>
                <a:gdLst>
                  <a:gd name="T0" fmla="*/ 150 w 164"/>
                  <a:gd name="T1" fmla="*/ 28 h 28"/>
                  <a:gd name="T2" fmla="*/ 14 w 164"/>
                  <a:gd name="T3" fmla="*/ 28 h 28"/>
                  <a:gd name="T4" fmla="*/ 0 w 164"/>
                  <a:gd name="T5" fmla="*/ 14 h 28"/>
                  <a:gd name="T6" fmla="*/ 14 w 164"/>
                  <a:gd name="T7" fmla="*/ 0 h 28"/>
                  <a:gd name="T8" fmla="*/ 150 w 164"/>
                  <a:gd name="T9" fmla="*/ 0 h 28"/>
                  <a:gd name="T10" fmla="*/ 164 w 164"/>
                  <a:gd name="T11" fmla="*/ 14 h 28"/>
                  <a:gd name="T12" fmla="*/ 150 w 16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4" h="28">
                    <a:moveTo>
                      <a:pt x="150" y="28"/>
                    </a:moveTo>
                    <a:cubicBezTo>
                      <a:pt x="14" y="28"/>
                      <a:pt x="14" y="28"/>
                      <a:pt x="14" y="28"/>
                    </a:cubicBezTo>
                    <a:cubicBezTo>
                      <a:pt x="6" y="28"/>
                      <a:pt x="0" y="22"/>
                      <a:pt x="0" y="14"/>
                    </a:cubicBezTo>
                    <a:cubicBezTo>
                      <a:pt x="0" y="7"/>
                      <a:pt x="6" y="0"/>
                      <a:pt x="14" y="0"/>
                    </a:cubicBezTo>
                    <a:cubicBezTo>
                      <a:pt x="150" y="0"/>
                      <a:pt x="150" y="0"/>
                      <a:pt x="150" y="0"/>
                    </a:cubicBezTo>
                    <a:cubicBezTo>
                      <a:pt x="158" y="0"/>
                      <a:pt x="164" y="7"/>
                      <a:pt x="164" y="14"/>
                    </a:cubicBezTo>
                    <a:cubicBezTo>
                      <a:pt x="164" y="22"/>
                      <a:pt x="158" y="28"/>
                      <a:pt x="15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 name="Freeform 214">
                <a:extLst>
                  <a:ext uri="{FF2B5EF4-FFF2-40B4-BE49-F238E27FC236}">
                    <a16:creationId xmlns:a16="http://schemas.microsoft.com/office/drawing/2014/main" id="{F71454BA-C63A-4A31-A092-1A063EF32E54}"/>
                  </a:ext>
                </a:extLst>
              </p:cNvPr>
              <p:cNvSpPr>
                <a:spLocks/>
              </p:cNvSpPr>
              <p:nvPr/>
            </p:nvSpPr>
            <p:spPr bwMode="auto">
              <a:xfrm>
                <a:off x="1957385" y="4116390"/>
                <a:ext cx="230187" cy="31750"/>
              </a:xfrm>
              <a:custGeom>
                <a:avLst/>
                <a:gdLst>
                  <a:gd name="T0" fmla="*/ 193 w 207"/>
                  <a:gd name="T1" fmla="*/ 28 h 28"/>
                  <a:gd name="T2" fmla="*/ 14 w 207"/>
                  <a:gd name="T3" fmla="*/ 28 h 28"/>
                  <a:gd name="T4" fmla="*/ 0 w 207"/>
                  <a:gd name="T5" fmla="*/ 14 h 28"/>
                  <a:gd name="T6" fmla="*/ 14 w 207"/>
                  <a:gd name="T7" fmla="*/ 0 h 28"/>
                  <a:gd name="T8" fmla="*/ 193 w 207"/>
                  <a:gd name="T9" fmla="*/ 0 h 28"/>
                  <a:gd name="T10" fmla="*/ 207 w 207"/>
                  <a:gd name="T11" fmla="*/ 14 h 28"/>
                  <a:gd name="T12" fmla="*/ 193 w 20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7" h="28">
                    <a:moveTo>
                      <a:pt x="193" y="28"/>
                    </a:moveTo>
                    <a:cubicBezTo>
                      <a:pt x="14" y="28"/>
                      <a:pt x="14" y="28"/>
                      <a:pt x="14" y="28"/>
                    </a:cubicBezTo>
                    <a:cubicBezTo>
                      <a:pt x="6" y="28"/>
                      <a:pt x="0" y="22"/>
                      <a:pt x="0" y="14"/>
                    </a:cubicBezTo>
                    <a:cubicBezTo>
                      <a:pt x="0" y="7"/>
                      <a:pt x="6" y="0"/>
                      <a:pt x="14" y="0"/>
                    </a:cubicBezTo>
                    <a:cubicBezTo>
                      <a:pt x="193" y="0"/>
                      <a:pt x="193" y="0"/>
                      <a:pt x="193" y="0"/>
                    </a:cubicBezTo>
                    <a:cubicBezTo>
                      <a:pt x="200" y="0"/>
                      <a:pt x="207" y="7"/>
                      <a:pt x="207" y="14"/>
                    </a:cubicBezTo>
                    <a:cubicBezTo>
                      <a:pt x="207" y="22"/>
                      <a:pt x="200" y="28"/>
                      <a:pt x="19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Freeform 215">
                <a:extLst>
                  <a:ext uri="{FF2B5EF4-FFF2-40B4-BE49-F238E27FC236}">
                    <a16:creationId xmlns:a16="http://schemas.microsoft.com/office/drawing/2014/main" id="{72477CE0-59DD-4F06-8382-19D6BBC12F55}"/>
                  </a:ext>
                </a:extLst>
              </p:cNvPr>
              <p:cNvSpPr>
                <a:spLocks/>
              </p:cNvSpPr>
              <p:nvPr/>
            </p:nvSpPr>
            <p:spPr bwMode="auto">
              <a:xfrm>
                <a:off x="1649410" y="4116390"/>
                <a:ext cx="174625" cy="31750"/>
              </a:xfrm>
              <a:custGeom>
                <a:avLst/>
                <a:gdLst>
                  <a:gd name="T0" fmla="*/ 142 w 156"/>
                  <a:gd name="T1" fmla="*/ 28 h 28"/>
                  <a:gd name="T2" fmla="*/ 14 w 156"/>
                  <a:gd name="T3" fmla="*/ 28 h 28"/>
                  <a:gd name="T4" fmla="*/ 0 w 156"/>
                  <a:gd name="T5" fmla="*/ 14 h 28"/>
                  <a:gd name="T6" fmla="*/ 14 w 156"/>
                  <a:gd name="T7" fmla="*/ 0 h 28"/>
                  <a:gd name="T8" fmla="*/ 142 w 156"/>
                  <a:gd name="T9" fmla="*/ 0 h 28"/>
                  <a:gd name="T10" fmla="*/ 156 w 156"/>
                  <a:gd name="T11" fmla="*/ 14 h 28"/>
                  <a:gd name="T12" fmla="*/ 142 w 15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6" h="28">
                    <a:moveTo>
                      <a:pt x="142" y="28"/>
                    </a:moveTo>
                    <a:cubicBezTo>
                      <a:pt x="14" y="28"/>
                      <a:pt x="14" y="28"/>
                      <a:pt x="14" y="28"/>
                    </a:cubicBezTo>
                    <a:cubicBezTo>
                      <a:pt x="6" y="28"/>
                      <a:pt x="0" y="22"/>
                      <a:pt x="0" y="14"/>
                    </a:cubicBezTo>
                    <a:cubicBezTo>
                      <a:pt x="0" y="7"/>
                      <a:pt x="6" y="0"/>
                      <a:pt x="14" y="0"/>
                    </a:cubicBezTo>
                    <a:cubicBezTo>
                      <a:pt x="142" y="0"/>
                      <a:pt x="142" y="0"/>
                      <a:pt x="142" y="0"/>
                    </a:cubicBezTo>
                    <a:cubicBezTo>
                      <a:pt x="150" y="0"/>
                      <a:pt x="156" y="7"/>
                      <a:pt x="156" y="14"/>
                    </a:cubicBezTo>
                    <a:cubicBezTo>
                      <a:pt x="156" y="22"/>
                      <a:pt x="150" y="28"/>
                      <a:pt x="14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Freeform 216">
                <a:extLst>
                  <a:ext uri="{FF2B5EF4-FFF2-40B4-BE49-F238E27FC236}">
                    <a16:creationId xmlns:a16="http://schemas.microsoft.com/office/drawing/2014/main" id="{869A13DC-A0BC-42B8-A5C7-D2A6ED8F716F}"/>
                  </a:ext>
                </a:extLst>
              </p:cNvPr>
              <p:cNvSpPr>
                <a:spLocks/>
              </p:cNvSpPr>
              <p:nvPr/>
            </p:nvSpPr>
            <p:spPr bwMode="auto">
              <a:xfrm>
                <a:off x="2328859" y="4291015"/>
                <a:ext cx="173037" cy="30163"/>
              </a:xfrm>
              <a:custGeom>
                <a:avLst/>
                <a:gdLst>
                  <a:gd name="T0" fmla="*/ 141 w 155"/>
                  <a:gd name="T1" fmla="*/ 28 h 28"/>
                  <a:gd name="T2" fmla="*/ 14 w 155"/>
                  <a:gd name="T3" fmla="*/ 28 h 28"/>
                  <a:gd name="T4" fmla="*/ 0 w 155"/>
                  <a:gd name="T5" fmla="*/ 14 h 28"/>
                  <a:gd name="T6" fmla="*/ 14 w 155"/>
                  <a:gd name="T7" fmla="*/ 0 h 28"/>
                  <a:gd name="T8" fmla="*/ 141 w 155"/>
                  <a:gd name="T9" fmla="*/ 0 h 28"/>
                  <a:gd name="T10" fmla="*/ 155 w 155"/>
                  <a:gd name="T11" fmla="*/ 14 h 28"/>
                  <a:gd name="T12" fmla="*/ 141 w 15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55" h="28">
                    <a:moveTo>
                      <a:pt x="141" y="28"/>
                    </a:moveTo>
                    <a:cubicBezTo>
                      <a:pt x="14" y="28"/>
                      <a:pt x="14" y="28"/>
                      <a:pt x="14" y="28"/>
                    </a:cubicBezTo>
                    <a:cubicBezTo>
                      <a:pt x="6" y="28"/>
                      <a:pt x="0" y="22"/>
                      <a:pt x="0" y="14"/>
                    </a:cubicBezTo>
                    <a:cubicBezTo>
                      <a:pt x="0" y="6"/>
                      <a:pt x="6" y="0"/>
                      <a:pt x="14" y="0"/>
                    </a:cubicBezTo>
                    <a:cubicBezTo>
                      <a:pt x="141" y="0"/>
                      <a:pt x="141" y="0"/>
                      <a:pt x="141" y="0"/>
                    </a:cubicBezTo>
                    <a:cubicBezTo>
                      <a:pt x="149" y="0"/>
                      <a:pt x="155" y="6"/>
                      <a:pt x="155" y="14"/>
                    </a:cubicBezTo>
                    <a:cubicBezTo>
                      <a:pt x="155" y="22"/>
                      <a:pt x="149" y="28"/>
                      <a:pt x="14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Freeform 217">
                <a:extLst>
                  <a:ext uri="{FF2B5EF4-FFF2-40B4-BE49-F238E27FC236}">
                    <a16:creationId xmlns:a16="http://schemas.microsoft.com/office/drawing/2014/main" id="{769E6E43-5E52-4DD5-9382-B052B8E07655}"/>
                  </a:ext>
                </a:extLst>
              </p:cNvPr>
              <p:cNvSpPr>
                <a:spLocks/>
              </p:cNvSpPr>
              <p:nvPr/>
            </p:nvSpPr>
            <p:spPr bwMode="auto">
              <a:xfrm>
                <a:off x="1955797" y="4291015"/>
                <a:ext cx="227012" cy="30163"/>
              </a:xfrm>
              <a:custGeom>
                <a:avLst/>
                <a:gdLst>
                  <a:gd name="T0" fmla="*/ 190 w 204"/>
                  <a:gd name="T1" fmla="*/ 28 h 28"/>
                  <a:gd name="T2" fmla="*/ 14 w 204"/>
                  <a:gd name="T3" fmla="*/ 28 h 28"/>
                  <a:gd name="T4" fmla="*/ 0 w 204"/>
                  <a:gd name="T5" fmla="*/ 14 h 28"/>
                  <a:gd name="T6" fmla="*/ 14 w 204"/>
                  <a:gd name="T7" fmla="*/ 0 h 28"/>
                  <a:gd name="T8" fmla="*/ 190 w 204"/>
                  <a:gd name="T9" fmla="*/ 0 h 28"/>
                  <a:gd name="T10" fmla="*/ 204 w 204"/>
                  <a:gd name="T11" fmla="*/ 14 h 28"/>
                  <a:gd name="T12" fmla="*/ 190 w 20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4" h="28">
                    <a:moveTo>
                      <a:pt x="190" y="28"/>
                    </a:moveTo>
                    <a:cubicBezTo>
                      <a:pt x="14" y="28"/>
                      <a:pt x="14" y="28"/>
                      <a:pt x="14" y="28"/>
                    </a:cubicBezTo>
                    <a:cubicBezTo>
                      <a:pt x="6" y="28"/>
                      <a:pt x="0" y="22"/>
                      <a:pt x="0" y="14"/>
                    </a:cubicBezTo>
                    <a:cubicBezTo>
                      <a:pt x="0" y="6"/>
                      <a:pt x="6" y="0"/>
                      <a:pt x="14" y="0"/>
                    </a:cubicBezTo>
                    <a:cubicBezTo>
                      <a:pt x="190" y="0"/>
                      <a:pt x="190" y="0"/>
                      <a:pt x="190" y="0"/>
                    </a:cubicBezTo>
                    <a:cubicBezTo>
                      <a:pt x="198" y="0"/>
                      <a:pt x="204" y="6"/>
                      <a:pt x="204" y="14"/>
                    </a:cubicBezTo>
                    <a:cubicBezTo>
                      <a:pt x="204" y="22"/>
                      <a:pt x="198" y="28"/>
                      <a:pt x="19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218">
                <a:extLst>
                  <a:ext uri="{FF2B5EF4-FFF2-40B4-BE49-F238E27FC236}">
                    <a16:creationId xmlns:a16="http://schemas.microsoft.com/office/drawing/2014/main" id="{1B9C5B01-A9D7-4AEE-83EF-D1606A1F64FA}"/>
                  </a:ext>
                </a:extLst>
              </p:cNvPr>
              <p:cNvSpPr>
                <a:spLocks/>
              </p:cNvSpPr>
              <p:nvPr/>
            </p:nvSpPr>
            <p:spPr bwMode="auto">
              <a:xfrm>
                <a:off x="1649410" y="4291015"/>
                <a:ext cx="180975" cy="30163"/>
              </a:xfrm>
              <a:custGeom>
                <a:avLst/>
                <a:gdLst>
                  <a:gd name="T0" fmla="*/ 148 w 162"/>
                  <a:gd name="T1" fmla="*/ 28 h 28"/>
                  <a:gd name="T2" fmla="*/ 14 w 162"/>
                  <a:gd name="T3" fmla="*/ 28 h 28"/>
                  <a:gd name="T4" fmla="*/ 0 w 162"/>
                  <a:gd name="T5" fmla="*/ 14 h 28"/>
                  <a:gd name="T6" fmla="*/ 14 w 162"/>
                  <a:gd name="T7" fmla="*/ 0 h 28"/>
                  <a:gd name="T8" fmla="*/ 148 w 162"/>
                  <a:gd name="T9" fmla="*/ 0 h 28"/>
                  <a:gd name="T10" fmla="*/ 162 w 162"/>
                  <a:gd name="T11" fmla="*/ 14 h 28"/>
                  <a:gd name="T12" fmla="*/ 148 w 16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62" h="28">
                    <a:moveTo>
                      <a:pt x="148" y="28"/>
                    </a:moveTo>
                    <a:cubicBezTo>
                      <a:pt x="14" y="28"/>
                      <a:pt x="14" y="28"/>
                      <a:pt x="14" y="28"/>
                    </a:cubicBezTo>
                    <a:cubicBezTo>
                      <a:pt x="6" y="28"/>
                      <a:pt x="0" y="22"/>
                      <a:pt x="0" y="14"/>
                    </a:cubicBezTo>
                    <a:cubicBezTo>
                      <a:pt x="0" y="6"/>
                      <a:pt x="6" y="0"/>
                      <a:pt x="14" y="0"/>
                    </a:cubicBezTo>
                    <a:cubicBezTo>
                      <a:pt x="148" y="0"/>
                      <a:pt x="148" y="0"/>
                      <a:pt x="148" y="0"/>
                    </a:cubicBezTo>
                    <a:cubicBezTo>
                      <a:pt x="156" y="0"/>
                      <a:pt x="162" y="6"/>
                      <a:pt x="162" y="14"/>
                    </a:cubicBezTo>
                    <a:cubicBezTo>
                      <a:pt x="162" y="22"/>
                      <a:pt x="156" y="28"/>
                      <a:pt x="1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Freeform 219">
                <a:extLst>
                  <a:ext uri="{FF2B5EF4-FFF2-40B4-BE49-F238E27FC236}">
                    <a16:creationId xmlns:a16="http://schemas.microsoft.com/office/drawing/2014/main" id="{0177BB1D-00EA-48A9-82EA-9B27077152C4}"/>
                  </a:ext>
                </a:extLst>
              </p:cNvPr>
              <p:cNvSpPr>
                <a:spLocks/>
              </p:cNvSpPr>
              <p:nvPr/>
            </p:nvSpPr>
            <p:spPr bwMode="auto">
              <a:xfrm>
                <a:off x="2311397" y="3992565"/>
                <a:ext cx="192087" cy="88900"/>
              </a:xfrm>
              <a:custGeom>
                <a:avLst/>
                <a:gdLst>
                  <a:gd name="T0" fmla="*/ 157 w 173"/>
                  <a:gd name="T1" fmla="*/ 79 h 79"/>
                  <a:gd name="T2" fmla="*/ 151 w 173"/>
                  <a:gd name="T3" fmla="*/ 77 h 79"/>
                  <a:gd name="T4" fmla="*/ 12 w 173"/>
                  <a:gd name="T5" fmla="*/ 29 h 79"/>
                  <a:gd name="T6" fmla="*/ 2 w 173"/>
                  <a:gd name="T7" fmla="*/ 12 h 79"/>
                  <a:gd name="T8" fmla="*/ 18 w 173"/>
                  <a:gd name="T9" fmla="*/ 2 h 79"/>
                  <a:gd name="T10" fmla="*/ 163 w 173"/>
                  <a:gd name="T11" fmla="*/ 52 h 79"/>
                  <a:gd name="T12" fmla="*/ 170 w 173"/>
                  <a:gd name="T13" fmla="*/ 71 h 79"/>
                  <a:gd name="T14" fmla="*/ 157 w 173"/>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79">
                    <a:moveTo>
                      <a:pt x="157" y="79"/>
                    </a:moveTo>
                    <a:cubicBezTo>
                      <a:pt x="155" y="79"/>
                      <a:pt x="153" y="78"/>
                      <a:pt x="151" y="77"/>
                    </a:cubicBezTo>
                    <a:cubicBezTo>
                      <a:pt x="108" y="57"/>
                      <a:pt x="61" y="41"/>
                      <a:pt x="12" y="29"/>
                    </a:cubicBezTo>
                    <a:cubicBezTo>
                      <a:pt x="4" y="27"/>
                      <a:pt x="0" y="20"/>
                      <a:pt x="2" y="12"/>
                    </a:cubicBezTo>
                    <a:cubicBezTo>
                      <a:pt x="3" y="5"/>
                      <a:pt x="11" y="0"/>
                      <a:pt x="18" y="2"/>
                    </a:cubicBezTo>
                    <a:cubicBezTo>
                      <a:pt x="69" y="14"/>
                      <a:pt x="118" y="31"/>
                      <a:pt x="163" y="52"/>
                    </a:cubicBezTo>
                    <a:cubicBezTo>
                      <a:pt x="170" y="55"/>
                      <a:pt x="173" y="64"/>
                      <a:pt x="170" y="71"/>
                    </a:cubicBezTo>
                    <a:cubicBezTo>
                      <a:pt x="167" y="76"/>
                      <a:pt x="162" y="79"/>
                      <a:pt x="15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220">
                <a:extLst>
                  <a:ext uri="{FF2B5EF4-FFF2-40B4-BE49-F238E27FC236}">
                    <a16:creationId xmlns:a16="http://schemas.microsoft.com/office/drawing/2014/main" id="{D4E044E1-2118-42C6-8E66-BC33FC578110}"/>
                  </a:ext>
                </a:extLst>
              </p:cNvPr>
              <p:cNvSpPr>
                <a:spLocks/>
              </p:cNvSpPr>
              <p:nvPr/>
            </p:nvSpPr>
            <p:spPr bwMode="auto">
              <a:xfrm>
                <a:off x="1957385" y="3967165"/>
                <a:ext cx="230187" cy="41275"/>
              </a:xfrm>
              <a:custGeom>
                <a:avLst/>
                <a:gdLst>
                  <a:gd name="T0" fmla="*/ 15 w 206"/>
                  <a:gd name="T1" fmla="*/ 36 h 36"/>
                  <a:gd name="T2" fmla="*/ 1 w 206"/>
                  <a:gd name="T3" fmla="*/ 23 h 36"/>
                  <a:gd name="T4" fmla="*/ 13 w 206"/>
                  <a:gd name="T5" fmla="*/ 8 h 36"/>
                  <a:gd name="T6" fmla="*/ 192 w 206"/>
                  <a:gd name="T7" fmla="*/ 4 h 36"/>
                  <a:gd name="T8" fmla="*/ 205 w 206"/>
                  <a:gd name="T9" fmla="*/ 19 h 36"/>
                  <a:gd name="T10" fmla="*/ 190 w 206"/>
                  <a:gd name="T11" fmla="*/ 32 h 36"/>
                  <a:gd name="T12" fmla="*/ 16 w 206"/>
                  <a:gd name="T13" fmla="*/ 36 h 36"/>
                  <a:gd name="T14" fmla="*/ 15 w 20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36">
                    <a:moveTo>
                      <a:pt x="15" y="36"/>
                    </a:moveTo>
                    <a:cubicBezTo>
                      <a:pt x="8" y="36"/>
                      <a:pt x="2" y="31"/>
                      <a:pt x="1" y="23"/>
                    </a:cubicBezTo>
                    <a:cubicBezTo>
                      <a:pt x="0" y="16"/>
                      <a:pt x="6" y="9"/>
                      <a:pt x="13" y="8"/>
                    </a:cubicBezTo>
                    <a:cubicBezTo>
                      <a:pt x="75" y="1"/>
                      <a:pt x="135" y="0"/>
                      <a:pt x="192" y="4"/>
                    </a:cubicBezTo>
                    <a:cubicBezTo>
                      <a:pt x="200" y="4"/>
                      <a:pt x="206" y="11"/>
                      <a:pt x="205" y="19"/>
                    </a:cubicBezTo>
                    <a:cubicBezTo>
                      <a:pt x="205" y="26"/>
                      <a:pt x="198" y="32"/>
                      <a:pt x="190" y="32"/>
                    </a:cubicBezTo>
                    <a:cubicBezTo>
                      <a:pt x="135" y="28"/>
                      <a:pt x="76" y="29"/>
                      <a:pt x="16" y="36"/>
                    </a:cubicBezTo>
                    <a:cubicBezTo>
                      <a:pt x="16" y="36"/>
                      <a:pt x="15" y="36"/>
                      <a:pt x="1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221">
                <a:extLst>
                  <a:ext uri="{FF2B5EF4-FFF2-40B4-BE49-F238E27FC236}">
                    <a16:creationId xmlns:a16="http://schemas.microsoft.com/office/drawing/2014/main" id="{73C27CEB-9C3A-44C7-AA9A-D35FE7BEAC76}"/>
                  </a:ext>
                </a:extLst>
              </p:cNvPr>
              <p:cNvSpPr>
                <a:spLocks/>
              </p:cNvSpPr>
              <p:nvPr/>
            </p:nvSpPr>
            <p:spPr bwMode="auto">
              <a:xfrm>
                <a:off x="1643060" y="4003677"/>
                <a:ext cx="185737" cy="77788"/>
              </a:xfrm>
              <a:custGeom>
                <a:avLst/>
                <a:gdLst>
                  <a:gd name="T0" fmla="*/ 16 w 167"/>
                  <a:gd name="T1" fmla="*/ 70 h 70"/>
                  <a:gd name="T2" fmla="*/ 3 w 167"/>
                  <a:gd name="T3" fmla="*/ 61 h 70"/>
                  <a:gd name="T4" fmla="*/ 11 w 167"/>
                  <a:gd name="T5" fmla="*/ 43 h 70"/>
                  <a:gd name="T6" fmla="*/ 148 w 167"/>
                  <a:gd name="T7" fmla="*/ 1 h 70"/>
                  <a:gd name="T8" fmla="*/ 165 w 167"/>
                  <a:gd name="T9" fmla="*/ 12 h 70"/>
                  <a:gd name="T10" fmla="*/ 154 w 167"/>
                  <a:gd name="T11" fmla="*/ 29 h 70"/>
                  <a:gd name="T12" fmla="*/ 21 w 167"/>
                  <a:gd name="T13" fmla="*/ 69 h 70"/>
                  <a:gd name="T14" fmla="*/ 16 w 167"/>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70">
                    <a:moveTo>
                      <a:pt x="16" y="70"/>
                    </a:moveTo>
                    <a:cubicBezTo>
                      <a:pt x="11" y="70"/>
                      <a:pt x="5" y="66"/>
                      <a:pt x="3" y="61"/>
                    </a:cubicBezTo>
                    <a:cubicBezTo>
                      <a:pt x="0" y="54"/>
                      <a:pt x="4" y="46"/>
                      <a:pt x="11" y="43"/>
                    </a:cubicBezTo>
                    <a:cubicBezTo>
                      <a:pt x="13" y="42"/>
                      <a:pt x="65" y="21"/>
                      <a:pt x="148" y="1"/>
                    </a:cubicBezTo>
                    <a:cubicBezTo>
                      <a:pt x="156" y="0"/>
                      <a:pt x="163" y="4"/>
                      <a:pt x="165" y="12"/>
                    </a:cubicBezTo>
                    <a:cubicBezTo>
                      <a:pt x="167" y="19"/>
                      <a:pt x="162" y="27"/>
                      <a:pt x="154" y="29"/>
                    </a:cubicBezTo>
                    <a:cubicBezTo>
                      <a:pt x="74" y="47"/>
                      <a:pt x="22" y="68"/>
                      <a:pt x="21" y="69"/>
                    </a:cubicBezTo>
                    <a:cubicBezTo>
                      <a:pt x="20" y="69"/>
                      <a:pt x="18" y="70"/>
                      <a:pt x="1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Freeform 222">
                <a:extLst>
                  <a:ext uri="{FF2B5EF4-FFF2-40B4-BE49-F238E27FC236}">
                    <a16:creationId xmlns:a16="http://schemas.microsoft.com/office/drawing/2014/main" id="{22A9CC16-F564-4FD2-8411-59258EF8214F}"/>
                  </a:ext>
                </a:extLst>
              </p:cNvPr>
              <p:cNvSpPr>
                <a:spLocks/>
              </p:cNvSpPr>
              <p:nvPr/>
            </p:nvSpPr>
            <p:spPr bwMode="auto">
              <a:xfrm>
                <a:off x="1643060" y="4371978"/>
                <a:ext cx="184150" cy="85725"/>
              </a:xfrm>
              <a:custGeom>
                <a:avLst/>
                <a:gdLst>
                  <a:gd name="T0" fmla="*/ 149 w 165"/>
                  <a:gd name="T1" fmla="*/ 77 h 77"/>
                  <a:gd name="T2" fmla="*/ 146 w 165"/>
                  <a:gd name="T3" fmla="*/ 77 h 77"/>
                  <a:gd name="T4" fmla="*/ 10 w 165"/>
                  <a:gd name="T5" fmla="*/ 29 h 77"/>
                  <a:gd name="T6" fmla="*/ 3 w 165"/>
                  <a:gd name="T7" fmla="*/ 10 h 77"/>
                  <a:gd name="T8" fmla="*/ 22 w 165"/>
                  <a:gd name="T9" fmla="*/ 4 h 77"/>
                  <a:gd name="T10" fmla="*/ 153 w 165"/>
                  <a:gd name="T11" fmla="*/ 50 h 77"/>
                  <a:gd name="T12" fmla="*/ 163 w 165"/>
                  <a:gd name="T13" fmla="*/ 67 h 77"/>
                  <a:gd name="T14" fmla="*/ 149 w 165"/>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77">
                    <a:moveTo>
                      <a:pt x="149" y="77"/>
                    </a:moveTo>
                    <a:cubicBezTo>
                      <a:pt x="148" y="77"/>
                      <a:pt x="147" y="77"/>
                      <a:pt x="146" y="77"/>
                    </a:cubicBezTo>
                    <a:cubicBezTo>
                      <a:pt x="98" y="65"/>
                      <a:pt x="53" y="49"/>
                      <a:pt x="10" y="29"/>
                    </a:cubicBezTo>
                    <a:cubicBezTo>
                      <a:pt x="3" y="26"/>
                      <a:pt x="0" y="17"/>
                      <a:pt x="3" y="10"/>
                    </a:cubicBezTo>
                    <a:cubicBezTo>
                      <a:pt x="7" y="3"/>
                      <a:pt x="15" y="0"/>
                      <a:pt x="22" y="4"/>
                    </a:cubicBezTo>
                    <a:cubicBezTo>
                      <a:pt x="63" y="23"/>
                      <a:pt x="107" y="38"/>
                      <a:pt x="153" y="50"/>
                    </a:cubicBezTo>
                    <a:cubicBezTo>
                      <a:pt x="160" y="52"/>
                      <a:pt x="165" y="59"/>
                      <a:pt x="163" y="67"/>
                    </a:cubicBezTo>
                    <a:cubicBezTo>
                      <a:pt x="161" y="73"/>
                      <a:pt x="156" y="77"/>
                      <a:pt x="14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Freeform 223">
                <a:extLst>
                  <a:ext uri="{FF2B5EF4-FFF2-40B4-BE49-F238E27FC236}">
                    <a16:creationId xmlns:a16="http://schemas.microsoft.com/office/drawing/2014/main" id="{A22D06AE-C828-481F-8CC9-C4AA68752684}"/>
                  </a:ext>
                </a:extLst>
              </p:cNvPr>
              <p:cNvSpPr>
                <a:spLocks/>
              </p:cNvSpPr>
              <p:nvPr/>
            </p:nvSpPr>
            <p:spPr bwMode="auto">
              <a:xfrm>
                <a:off x="1954210" y="4446590"/>
                <a:ext cx="234950" cy="39688"/>
              </a:xfrm>
              <a:custGeom>
                <a:avLst/>
                <a:gdLst>
                  <a:gd name="T0" fmla="*/ 82 w 210"/>
                  <a:gd name="T1" fmla="*/ 35 h 35"/>
                  <a:gd name="T2" fmla="*/ 13 w 210"/>
                  <a:gd name="T3" fmla="*/ 33 h 35"/>
                  <a:gd name="T4" fmla="*/ 0 w 210"/>
                  <a:gd name="T5" fmla="*/ 18 h 35"/>
                  <a:gd name="T6" fmla="*/ 15 w 210"/>
                  <a:gd name="T7" fmla="*/ 5 h 35"/>
                  <a:gd name="T8" fmla="*/ 194 w 210"/>
                  <a:gd name="T9" fmla="*/ 1 h 35"/>
                  <a:gd name="T10" fmla="*/ 209 w 210"/>
                  <a:gd name="T11" fmla="*/ 14 h 35"/>
                  <a:gd name="T12" fmla="*/ 197 w 210"/>
                  <a:gd name="T13" fmla="*/ 29 h 35"/>
                  <a:gd name="T14" fmla="*/ 82 w 210"/>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5">
                    <a:moveTo>
                      <a:pt x="82" y="35"/>
                    </a:moveTo>
                    <a:cubicBezTo>
                      <a:pt x="58" y="35"/>
                      <a:pt x="36" y="35"/>
                      <a:pt x="13" y="33"/>
                    </a:cubicBezTo>
                    <a:cubicBezTo>
                      <a:pt x="6" y="32"/>
                      <a:pt x="0" y="26"/>
                      <a:pt x="0" y="18"/>
                    </a:cubicBezTo>
                    <a:cubicBezTo>
                      <a:pt x="1" y="10"/>
                      <a:pt x="8" y="4"/>
                      <a:pt x="15" y="5"/>
                    </a:cubicBezTo>
                    <a:cubicBezTo>
                      <a:pt x="72" y="9"/>
                      <a:pt x="132" y="8"/>
                      <a:pt x="194" y="1"/>
                    </a:cubicBezTo>
                    <a:cubicBezTo>
                      <a:pt x="201" y="0"/>
                      <a:pt x="208" y="6"/>
                      <a:pt x="209" y="14"/>
                    </a:cubicBezTo>
                    <a:cubicBezTo>
                      <a:pt x="210" y="21"/>
                      <a:pt x="204" y="28"/>
                      <a:pt x="197" y="29"/>
                    </a:cubicBezTo>
                    <a:cubicBezTo>
                      <a:pt x="158" y="33"/>
                      <a:pt x="119" y="35"/>
                      <a:pt x="8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224">
                <a:extLst>
                  <a:ext uri="{FF2B5EF4-FFF2-40B4-BE49-F238E27FC236}">
                    <a16:creationId xmlns:a16="http://schemas.microsoft.com/office/drawing/2014/main" id="{8B4136BC-49DA-48F3-8545-1127E86ECDFC}"/>
                  </a:ext>
                </a:extLst>
              </p:cNvPr>
              <p:cNvSpPr>
                <a:spLocks/>
              </p:cNvSpPr>
              <p:nvPr/>
            </p:nvSpPr>
            <p:spPr bwMode="auto">
              <a:xfrm>
                <a:off x="2330447" y="4371978"/>
                <a:ext cx="173037" cy="76200"/>
              </a:xfrm>
              <a:custGeom>
                <a:avLst/>
                <a:gdLst>
                  <a:gd name="T0" fmla="*/ 15 w 155"/>
                  <a:gd name="T1" fmla="*/ 68 h 68"/>
                  <a:gd name="T2" fmla="*/ 2 w 155"/>
                  <a:gd name="T3" fmla="*/ 58 h 68"/>
                  <a:gd name="T4" fmla="*/ 12 w 155"/>
                  <a:gd name="T5" fmla="*/ 41 h 68"/>
                  <a:gd name="T6" fmla="*/ 134 w 155"/>
                  <a:gd name="T7" fmla="*/ 3 h 68"/>
                  <a:gd name="T8" fmla="*/ 152 w 155"/>
                  <a:gd name="T9" fmla="*/ 11 h 68"/>
                  <a:gd name="T10" fmla="*/ 144 w 155"/>
                  <a:gd name="T11" fmla="*/ 29 h 68"/>
                  <a:gd name="T12" fmla="*/ 18 w 155"/>
                  <a:gd name="T13" fmla="*/ 68 h 68"/>
                  <a:gd name="T14" fmla="*/ 15 w 155"/>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8">
                    <a:moveTo>
                      <a:pt x="15" y="68"/>
                    </a:moveTo>
                    <a:cubicBezTo>
                      <a:pt x="9" y="68"/>
                      <a:pt x="3" y="64"/>
                      <a:pt x="2" y="58"/>
                    </a:cubicBezTo>
                    <a:cubicBezTo>
                      <a:pt x="0" y="50"/>
                      <a:pt x="4" y="43"/>
                      <a:pt x="12" y="41"/>
                    </a:cubicBezTo>
                    <a:cubicBezTo>
                      <a:pt x="86" y="23"/>
                      <a:pt x="133" y="4"/>
                      <a:pt x="134" y="3"/>
                    </a:cubicBezTo>
                    <a:cubicBezTo>
                      <a:pt x="141" y="0"/>
                      <a:pt x="149" y="4"/>
                      <a:pt x="152" y="11"/>
                    </a:cubicBezTo>
                    <a:cubicBezTo>
                      <a:pt x="155" y="18"/>
                      <a:pt x="152" y="26"/>
                      <a:pt x="144" y="29"/>
                    </a:cubicBezTo>
                    <a:cubicBezTo>
                      <a:pt x="142" y="30"/>
                      <a:pt x="95" y="49"/>
                      <a:pt x="18" y="68"/>
                    </a:cubicBezTo>
                    <a:cubicBezTo>
                      <a:pt x="17" y="68"/>
                      <a:pt x="16" y="68"/>
                      <a:pt x="15"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Freeform 225">
                <a:extLst>
                  <a:ext uri="{FF2B5EF4-FFF2-40B4-BE49-F238E27FC236}">
                    <a16:creationId xmlns:a16="http://schemas.microsoft.com/office/drawing/2014/main" id="{B0FBD9F3-3A40-4DEA-83CE-F58362406271}"/>
                  </a:ext>
                </a:extLst>
              </p:cNvPr>
              <p:cNvSpPr>
                <a:spLocks/>
              </p:cNvSpPr>
              <p:nvPr/>
            </p:nvSpPr>
            <p:spPr bwMode="auto">
              <a:xfrm>
                <a:off x="2562221" y="4121152"/>
                <a:ext cx="31750" cy="77788"/>
              </a:xfrm>
              <a:custGeom>
                <a:avLst/>
                <a:gdLst>
                  <a:gd name="T0" fmla="*/ 14 w 28"/>
                  <a:gd name="T1" fmla="*/ 69 h 69"/>
                  <a:gd name="T2" fmla="*/ 0 w 28"/>
                  <a:gd name="T3" fmla="*/ 55 h 69"/>
                  <a:gd name="T4" fmla="*/ 0 w 28"/>
                  <a:gd name="T5" fmla="*/ 14 h 69"/>
                  <a:gd name="T6" fmla="*/ 14 w 28"/>
                  <a:gd name="T7" fmla="*/ 0 h 69"/>
                  <a:gd name="T8" fmla="*/ 28 w 28"/>
                  <a:gd name="T9" fmla="*/ 14 h 69"/>
                  <a:gd name="T10" fmla="*/ 28 w 28"/>
                  <a:gd name="T11" fmla="*/ 55 h 69"/>
                  <a:gd name="T12" fmla="*/ 14 w 28"/>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28" h="69">
                    <a:moveTo>
                      <a:pt x="14" y="69"/>
                    </a:moveTo>
                    <a:cubicBezTo>
                      <a:pt x="6" y="69"/>
                      <a:pt x="0" y="63"/>
                      <a:pt x="0" y="55"/>
                    </a:cubicBezTo>
                    <a:cubicBezTo>
                      <a:pt x="0" y="14"/>
                      <a:pt x="0" y="14"/>
                      <a:pt x="0" y="14"/>
                    </a:cubicBezTo>
                    <a:cubicBezTo>
                      <a:pt x="0" y="7"/>
                      <a:pt x="6" y="0"/>
                      <a:pt x="14" y="0"/>
                    </a:cubicBezTo>
                    <a:cubicBezTo>
                      <a:pt x="22" y="0"/>
                      <a:pt x="28" y="7"/>
                      <a:pt x="28" y="14"/>
                    </a:cubicBezTo>
                    <a:cubicBezTo>
                      <a:pt x="28" y="55"/>
                      <a:pt x="28" y="55"/>
                      <a:pt x="28" y="55"/>
                    </a:cubicBezTo>
                    <a:cubicBezTo>
                      <a:pt x="28" y="63"/>
                      <a:pt x="22" y="69"/>
                      <a:pt x="1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226">
                <a:extLst>
                  <a:ext uri="{FF2B5EF4-FFF2-40B4-BE49-F238E27FC236}">
                    <a16:creationId xmlns:a16="http://schemas.microsoft.com/office/drawing/2014/main" id="{5110F4C6-3E14-4340-A1EB-AEDE35438D16}"/>
                  </a:ext>
                </a:extLst>
              </p:cNvPr>
              <p:cNvSpPr>
                <a:spLocks/>
              </p:cNvSpPr>
              <p:nvPr/>
            </p:nvSpPr>
            <p:spPr bwMode="auto">
              <a:xfrm>
                <a:off x="2513009" y="4179890"/>
                <a:ext cx="133350" cy="133350"/>
              </a:xfrm>
              <a:custGeom>
                <a:avLst/>
                <a:gdLst>
                  <a:gd name="T0" fmla="*/ 106 w 120"/>
                  <a:gd name="T1" fmla="*/ 120 h 120"/>
                  <a:gd name="T2" fmla="*/ 59 w 120"/>
                  <a:gd name="T3" fmla="*/ 120 h 120"/>
                  <a:gd name="T4" fmla="*/ 45 w 120"/>
                  <a:gd name="T5" fmla="*/ 106 h 120"/>
                  <a:gd name="T6" fmla="*/ 45 w 120"/>
                  <a:gd name="T7" fmla="*/ 74 h 120"/>
                  <a:gd name="T8" fmla="*/ 14 w 120"/>
                  <a:gd name="T9" fmla="*/ 74 h 120"/>
                  <a:gd name="T10" fmla="*/ 0 w 120"/>
                  <a:gd name="T11" fmla="*/ 60 h 120"/>
                  <a:gd name="T12" fmla="*/ 14 w 120"/>
                  <a:gd name="T13" fmla="*/ 46 h 120"/>
                  <a:gd name="T14" fmla="*/ 59 w 120"/>
                  <a:gd name="T15" fmla="*/ 46 h 120"/>
                  <a:gd name="T16" fmla="*/ 73 w 120"/>
                  <a:gd name="T17" fmla="*/ 60 h 120"/>
                  <a:gd name="T18" fmla="*/ 73 w 120"/>
                  <a:gd name="T19" fmla="*/ 92 h 120"/>
                  <a:gd name="T20" fmla="*/ 92 w 120"/>
                  <a:gd name="T21" fmla="*/ 92 h 120"/>
                  <a:gd name="T22" fmla="*/ 92 w 120"/>
                  <a:gd name="T23" fmla="*/ 28 h 120"/>
                  <a:gd name="T24" fmla="*/ 14 w 120"/>
                  <a:gd name="T25" fmla="*/ 28 h 120"/>
                  <a:gd name="T26" fmla="*/ 0 w 120"/>
                  <a:gd name="T27" fmla="*/ 14 h 120"/>
                  <a:gd name="T28" fmla="*/ 14 w 120"/>
                  <a:gd name="T29" fmla="*/ 0 h 120"/>
                  <a:gd name="T30" fmla="*/ 106 w 120"/>
                  <a:gd name="T31" fmla="*/ 0 h 120"/>
                  <a:gd name="T32" fmla="*/ 120 w 120"/>
                  <a:gd name="T33" fmla="*/ 14 h 120"/>
                  <a:gd name="T34" fmla="*/ 120 w 120"/>
                  <a:gd name="T35" fmla="*/ 106 h 120"/>
                  <a:gd name="T36" fmla="*/ 106 w 120"/>
                  <a:gd name="T3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06" y="120"/>
                    </a:moveTo>
                    <a:cubicBezTo>
                      <a:pt x="59" y="120"/>
                      <a:pt x="59" y="120"/>
                      <a:pt x="59" y="120"/>
                    </a:cubicBezTo>
                    <a:cubicBezTo>
                      <a:pt x="51" y="120"/>
                      <a:pt x="45" y="114"/>
                      <a:pt x="45" y="106"/>
                    </a:cubicBezTo>
                    <a:cubicBezTo>
                      <a:pt x="45" y="74"/>
                      <a:pt x="45" y="74"/>
                      <a:pt x="45" y="74"/>
                    </a:cubicBezTo>
                    <a:cubicBezTo>
                      <a:pt x="14" y="74"/>
                      <a:pt x="14" y="74"/>
                      <a:pt x="14" y="74"/>
                    </a:cubicBezTo>
                    <a:cubicBezTo>
                      <a:pt x="6" y="74"/>
                      <a:pt x="0" y="68"/>
                      <a:pt x="0" y="60"/>
                    </a:cubicBezTo>
                    <a:cubicBezTo>
                      <a:pt x="0" y="53"/>
                      <a:pt x="6" y="46"/>
                      <a:pt x="14" y="46"/>
                    </a:cubicBezTo>
                    <a:cubicBezTo>
                      <a:pt x="59" y="46"/>
                      <a:pt x="59" y="46"/>
                      <a:pt x="59" y="46"/>
                    </a:cubicBezTo>
                    <a:cubicBezTo>
                      <a:pt x="67" y="46"/>
                      <a:pt x="73" y="53"/>
                      <a:pt x="73" y="60"/>
                    </a:cubicBezTo>
                    <a:cubicBezTo>
                      <a:pt x="73" y="92"/>
                      <a:pt x="73" y="92"/>
                      <a:pt x="73" y="92"/>
                    </a:cubicBezTo>
                    <a:cubicBezTo>
                      <a:pt x="92" y="92"/>
                      <a:pt x="92" y="92"/>
                      <a:pt x="92" y="92"/>
                    </a:cubicBezTo>
                    <a:cubicBezTo>
                      <a:pt x="92" y="28"/>
                      <a:pt x="92" y="28"/>
                      <a:pt x="92" y="28"/>
                    </a:cubicBezTo>
                    <a:cubicBezTo>
                      <a:pt x="14" y="28"/>
                      <a:pt x="14" y="28"/>
                      <a:pt x="14" y="28"/>
                    </a:cubicBezTo>
                    <a:cubicBezTo>
                      <a:pt x="6" y="28"/>
                      <a:pt x="0" y="21"/>
                      <a:pt x="0" y="14"/>
                    </a:cubicBezTo>
                    <a:cubicBezTo>
                      <a:pt x="0" y="6"/>
                      <a:pt x="6" y="0"/>
                      <a:pt x="14" y="0"/>
                    </a:cubicBezTo>
                    <a:cubicBezTo>
                      <a:pt x="106" y="0"/>
                      <a:pt x="106" y="0"/>
                      <a:pt x="106" y="0"/>
                    </a:cubicBezTo>
                    <a:cubicBezTo>
                      <a:pt x="114" y="0"/>
                      <a:pt x="120" y="6"/>
                      <a:pt x="120" y="14"/>
                    </a:cubicBezTo>
                    <a:cubicBezTo>
                      <a:pt x="120" y="106"/>
                      <a:pt x="120" y="106"/>
                      <a:pt x="120" y="106"/>
                    </a:cubicBezTo>
                    <a:cubicBezTo>
                      <a:pt x="120" y="114"/>
                      <a:pt x="114" y="120"/>
                      <a:pt x="106"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 name="Freeform 227">
                <a:extLst>
                  <a:ext uri="{FF2B5EF4-FFF2-40B4-BE49-F238E27FC236}">
                    <a16:creationId xmlns:a16="http://schemas.microsoft.com/office/drawing/2014/main" id="{2EB28C77-D8D4-48CD-9D2D-C3AEFC111C4B}"/>
                  </a:ext>
                </a:extLst>
              </p:cNvPr>
              <p:cNvSpPr>
                <a:spLocks noEditPoints="1"/>
              </p:cNvSpPr>
              <p:nvPr/>
            </p:nvSpPr>
            <p:spPr bwMode="auto">
              <a:xfrm>
                <a:off x="2513009" y="4054477"/>
                <a:ext cx="131762" cy="93663"/>
              </a:xfrm>
              <a:custGeom>
                <a:avLst/>
                <a:gdLst>
                  <a:gd name="T0" fmla="*/ 76 w 118"/>
                  <a:gd name="T1" fmla="*/ 84 h 84"/>
                  <a:gd name="T2" fmla="*/ 43 w 118"/>
                  <a:gd name="T3" fmla="*/ 84 h 84"/>
                  <a:gd name="T4" fmla="*/ 0 w 118"/>
                  <a:gd name="T5" fmla="*/ 42 h 84"/>
                  <a:gd name="T6" fmla="*/ 43 w 118"/>
                  <a:gd name="T7" fmla="*/ 0 h 84"/>
                  <a:gd name="T8" fmla="*/ 76 w 118"/>
                  <a:gd name="T9" fmla="*/ 0 h 84"/>
                  <a:gd name="T10" fmla="*/ 118 w 118"/>
                  <a:gd name="T11" fmla="*/ 42 h 84"/>
                  <a:gd name="T12" fmla="*/ 76 w 118"/>
                  <a:gd name="T13" fmla="*/ 84 h 84"/>
                  <a:gd name="T14" fmla="*/ 43 w 118"/>
                  <a:gd name="T15" fmla="*/ 28 h 84"/>
                  <a:gd name="T16" fmla="*/ 28 w 118"/>
                  <a:gd name="T17" fmla="*/ 42 h 84"/>
                  <a:gd name="T18" fmla="*/ 43 w 118"/>
                  <a:gd name="T19" fmla="*/ 56 h 84"/>
                  <a:gd name="T20" fmla="*/ 76 w 118"/>
                  <a:gd name="T21" fmla="*/ 56 h 84"/>
                  <a:gd name="T22" fmla="*/ 90 w 118"/>
                  <a:gd name="T23" fmla="*/ 42 h 84"/>
                  <a:gd name="T24" fmla="*/ 76 w 118"/>
                  <a:gd name="T25" fmla="*/ 28 h 84"/>
                  <a:gd name="T26" fmla="*/ 43 w 118"/>
                  <a:gd name="T27"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4">
                    <a:moveTo>
                      <a:pt x="76" y="84"/>
                    </a:moveTo>
                    <a:cubicBezTo>
                      <a:pt x="43" y="84"/>
                      <a:pt x="43" y="84"/>
                      <a:pt x="43" y="84"/>
                    </a:cubicBezTo>
                    <a:cubicBezTo>
                      <a:pt x="19" y="84"/>
                      <a:pt x="0" y="65"/>
                      <a:pt x="0" y="42"/>
                    </a:cubicBezTo>
                    <a:cubicBezTo>
                      <a:pt x="0" y="19"/>
                      <a:pt x="19" y="0"/>
                      <a:pt x="43" y="0"/>
                    </a:cubicBezTo>
                    <a:cubicBezTo>
                      <a:pt x="76" y="0"/>
                      <a:pt x="76" y="0"/>
                      <a:pt x="76" y="0"/>
                    </a:cubicBezTo>
                    <a:cubicBezTo>
                      <a:pt x="99" y="0"/>
                      <a:pt x="118" y="19"/>
                      <a:pt x="118" y="42"/>
                    </a:cubicBezTo>
                    <a:cubicBezTo>
                      <a:pt x="118" y="65"/>
                      <a:pt x="99" y="84"/>
                      <a:pt x="76" y="84"/>
                    </a:cubicBezTo>
                    <a:close/>
                    <a:moveTo>
                      <a:pt x="43" y="28"/>
                    </a:moveTo>
                    <a:cubicBezTo>
                      <a:pt x="35" y="28"/>
                      <a:pt x="28" y="34"/>
                      <a:pt x="28" y="42"/>
                    </a:cubicBezTo>
                    <a:cubicBezTo>
                      <a:pt x="28" y="50"/>
                      <a:pt x="35" y="56"/>
                      <a:pt x="43" y="56"/>
                    </a:cubicBezTo>
                    <a:cubicBezTo>
                      <a:pt x="76" y="56"/>
                      <a:pt x="76" y="56"/>
                      <a:pt x="76" y="56"/>
                    </a:cubicBezTo>
                    <a:cubicBezTo>
                      <a:pt x="84" y="56"/>
                      <a:pt x="90" y="50"/>
                      <a:pt x="90" y="42"/>
                    </a:cubicBezTo>
                    <a:cubicBezTo>
                      <a:pt x="90" y="34"/>
                      <a:pt x="84" y="28"/>
                      <a:pt x="76" y="28"/>
                    </a:cubicBezTo>
                    <a:lnTo>
                      <a:pt x="43"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1" name="Freeform 315">
                <a:extLst>
                  <a:ext uri="{FF2B5EF4-FFF2-40B4-BE49-F238E27FC236}">
                    <a16:creationId xmlns:a16="http://schemas.microsoft.com/office/drawing/2014/main" id="{2D9C6677-35BA-4C18-9453-6DDE93AF9602}"/>
                  </a:ext>
                </a:extLst>
              </p:cNvPr>
              <p:cNvSpPr>
                <a:spLocks/>
              </p:cNvSpPr>
              <p:nvPr/>
            </p:nvSpPr>
            <p:spPr bwMode="auto">
              <a:xfrm>
                <a:off x="2200272" y="3848102"/>
                <a:ext cx="114300" cy="644525"/>
              </a:xfrm>
              <a:custGeom>
                <a:avLst/>
                <a:gdLst>
                  <a:gd name="T0" fmla="*/ 14 w 102"/>
                  <a:gd name="T1" fmla="*/ 578 h 578"/>
                  <a:gd name="T2" fmla="*/ 0 w 102"/>
                  <a:gd name="T3" fmla="*/ 564 h 578"/>
                  <a:gd name="T4" fmla="*/ 0 w 102"/>
                  <a:gd name="T5" fmla="*/ 14 h 578"/>
                  <a:gd name="T6" fmla="*/ 5 w 102"/>
                  <a:gd name="T7" fmla="*/ 4 h 578"/>
                  <a:gd name="T8" fmla="*/ 16 w 102"/>
                  <a:gd name="T9" fmla="*/ 1 h 578"/>
                  <a:gd name="T10" fmla="*/ 93 w 102"/>
                  <a:gd name="T11" fmla="*/ 21 h 578"/>
                  <a:gd name="T12" fmla="*/ 102 w 102"/>
                  <a:gd name="T13" fmla="*/ 34 h 578"/>
                  <a:gd name="T14" fmla="*/ 102 w 102"/>
                  <a:gd name="T15" fmla="*/ 564 h 578"/>
                  <a:gd name="T16" fmla="*/ 88 w 102"/>
                  <a:gd name="T17" fmla="*/ 578 h 578"/>
                  <a:gd name="T18" fmla="*/ 74 w 102"/>
                  <a:gd name="T19" fmla="*/ 564 h 578"/>
                  <a:gd name="T20" fmla="*/ 74 w 102"/>
                  <a:gd name="T21" fmla="*/ 45 h 578"/>
                  <a:gd name="T22" fmla="*/ 28 w 102"/>
                  <a:gd name="T23" fmla="*/ 32 h 578"/>
                  <a:gd name="T24" fmla="*/ 28 w 102"/>
                  <a:gd name="T25" fmla="*/ 564 h 578"/>
                  <a:gd name="T26" fmla="*/ 14 w 102"/>
                  <a:gd name="T2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578">
                    <a:moveTo>
                      <a:pt x="14" y="578"/>
                    </a:moveTo>
                    <a:cubicBezTo>
                      <a:pt x="6" y="578"/>
                      <a:pt x="0" y="572"/>
                      <a:pt x="0" y="564"/>
                    </a:cubicBezTo>
                    <a:cubicBezTo>
                      <a:pt x="0" y="14"/>
                      <a:pt x="0" y="14"/>
                      <a:pt x="0" y="14"/>
                    </a:cubicBezTo>
                    <a:cubicBezTo>
                      <a:pt x="0" y="10"/>
                      <a:pt x="2" y="6"/>
                      <a:pt x="5" y="4"/>
                    </a:cubicBezTo>
                    <a:cubicBezTo>
                      <a:pt x="8" y="1"/>
                      <a:pt x="12" y="0"/>
                      <a:pt x="16" y="1"/>
                    </a:cubicBezTo>
                    <a:cubicBezTo>
                      <a:pt x="43" y="6"/>
                      <a:pt x="68" y="13"/>
                      <a:pt x="93" y="21"/>
                    </a:cubicBezTo>
                    <a:cubicBezTo>
                      <a:pt x="98" y="23"/>
                      <a:pt x="102" y="28"/>
                      <a:pt x="102" y="34"/>
                    </a:cubicBezTo>
                    <a:cubicBezTo>
                      <a:pt x="102" y="564"/>
                      <a:pt x="102" y="564"/>
                      <a:pt x="102" y="564"/>
                    </a:cubicBezTo>
                    <a:cubicBezTo>
                      <a:pt x="102" y="572"/>
                      <a:pt x="96" y="578"/>
                      <a:pt x="88" y="578"/>
                    </a:cubicBezTo>
                    <a:cubicBezTo>
                      <a:pt x="80" y="578"/>
                      <a:pt x="74" y="572"/>
                      <a:pt x="74" y="564"/>
                    </a:cubicBezTo>
                    <a:cubicBezTo>
                      <a:pt x="74" y="45"/>
                      <a:pt x="74" y="45"/>
                      <a:pt x="74" y="45"/>
                    </a:cubicBezTo>
                    <a:cubicBezTo>
                      <a:pt x="59" y="40"/>
                      <a:pt x="43" y="35"/>
                      <a:pt x="28" y="32"/>
                    </a:cubicBezTo>
                    <a:cubicBezTo>
                      <a:pt x="28" y="564"/>
                      <a:pt x="28" y="564"/>
                      <a:pt x="28" y="564"/>
                    </a:cubicBezTo>
                    <a:cubicBezTo>
                      <a:pt x="28" y="572"/>
                      <a:pt x="21" y="578"/>
                      <a:pt x="14" y="5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2" name="Freeform 316">
                <a:extLst>
                  <a:ext uri="{FF2B5EF4-FFF2-40B4-BE49-F238E27FC236}">
                    <a16:creationId xmlns:a16="http://schemas.microsoft.com/office/drawing/2014/main" id="{CA47330F-D87A-4767-922E-0CF1E236AE33}"/>
                  </a:ext>
                </a:extLst>
              </p:cNvPr>
              <p:cNvSpPr>
                <a:spLocks/>
              </p:cNvSpPr>
              <p:nvPr/>
            </p:nvSpPr>
            <p:spPr bwMode="auto">
              <a:xfrm>
                <a:off x="1831972" y="3848102"/>
                <a:ext cx="114300" cy="641350"/>
              </a:xfrm>
              <a:custGeom>
                <a:avLst/>
                <a:gdLst>
                  <a:gd name="T0" fmla="*/ 89 w 103"/>
                  <a:gd name="T1" fmla="*/ 576 h 576"/>
                  <a:gd name="T2" fmla="*/ 75 w 103"/>
                  <a:gd name="T3" fmla="*/ 562 h 576"/>
                  <a:gd name="T4" fmla="*/ 75 w 103"/>
                  <a:gd name="T5" fmla="*/ 32 h 576"/>
                  <a:gd name="T6" fmla="*/ 28 w 103"/>
                  <a:gd name="T7" fmla="*/ 44 h 576"/>
                  <a:gd name="T8" fmla="*/ 28 w 103"/>
                  <a:gd name="T9" fmla="*/ 558 h 576"/>
                  <a:gd name="T10" fmla="*/ 14 w 103"/>
                  <a:gd name="T11" fmla="*/ 572 h 576"/>
                  <a:gd name="T12" fmla="*/ 0 w 103"/>
                  <a:gd name="T13" fmla="*/ 558 h 576"/>
                  <a:gd name="T14" fmla="*/ 0 w 103"/>
                  <a:gd name="T15" fmla="*/ 34 h 576"/>
                  <a:gd name="T16" fmla="*/ 10 w 103"/>
                  <a:gd name="T17" fmla="*/ 21 h 576"/>
                  <a:gd name="T18" fmla="*/ 86 w 103"/>
                  <a:gd name="T19" fmla="*/ 1 h 576"/>
                  <a:gd name="T20" fmla="*/ 98 w 103"/>
                  <a:gd name="T21" fmla="*/ 4 h 576"/>
                  <a:gd name="T22" fmla="*/ 103 w 103"/>
                  <a:gd name="T23" fmla="*/ 15 h 576"/>
                  <a:gd name="T24" fmla="*/ 103 w 103"/>
                  <a:gd name="T25" fmla="*/ 562 h 576"/>
                  <a:gd name="T26" fmla="*/ 89 w 103"/>
                  <a:gd name="T27"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576">
                    <a:moveTo>
                      <a:pt x="89" y="576"/>
                    </a:moveTo>
                    <a:cubicBezTo>
                      <a:pt x="81" y="576"/>
                      <a:pt x="75" y="570"/>
                      <a:pt x="75" y="562"/>
                    </a:cubicBezTo>
                    <a:cubicBezTo>
                      <a:pt x="75" y="32"/>
                      <a:pt x="75" y="32"/>
                      <a:pt x="75" y="32"/>
                    </a:cubicBezTo>
                    <a:cubicBezTo>
                      <a:pt x="59" y="36"/>
                      <a:pt x="43" y="40"/>
                      <a:pt x="28" y="44"/>
                    </a:cubicBezTo>
                    <a:cubicBezTo>
                      <a:pt x="28" y="558"/>
                      <a:pt x="28" y="558"/>
                      <a:pt x="28" y="558"/>
                    </a:cubicBezTo>
                    <a:cubicBezTo>
                      <a:pt x="28" y="565"/>
                      <a:pt x="22" y="572"/>
                      <a:pt x="14" y="572"/>
                    </a:cubicBezTo>
                    <a:cubicBezTo>
                      <a:pt x="6" y="572"/>
                      <a:pt x="0" y="565"/>
                      <a:pt x="0" y="558"/>
                    </a:cubicBezTo>
                    <a:cubicBezTo>
                      <a:pt x="0" y="34"/>
                      <a:pt x="0" y="34"/>
                      <a:pt x="0" y="34"/>
                    </a:cubicBezTo>
                    <a:cubicBezTo>
                      <a:pt x="0" y="28"/>
                      <a:pt x="4" y="23"/>
                      <a:pt x="10" y="21"/>
                    </a:cubicBezTo>
                    <a:cubicBezTo>
                      <a:pt x="34" y="13"/>
                      <a:pt x="60" y="6"/>
                      <a:pt x="86" y="1"/>
                    </a:cubicBezTo>
                    <a:cubicBezTo>
                      <a:pt x="90" y="0"/>
                      <a:pt x="94" y="1"/>
                      <a:pt x="98" y="4"/>
                    </a:cubicBezTo>
                    <a:cubicBezTo>
                      <a:pt x="101" y="7"/>
                      <a:pt x="103" y="11"/>
                      <a:pt x="103" y="15"/>
                    </a:cubicBezTo>
                    <a:cubicBezTo>
                      <a:pt x="103" y="562"/>
                      <a:pt x="103" y="562"/>
                      <a:pt x="103" y="562"/>
                    </a:cubicBezTo>
                    <a:cubicBezTo>
                      <a:pt x="103" y="570"/>
                      <a:pt x="96" y="576"/>
                      <a:pt x="89" y="5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 name="Freeform 317">
                <a:extLst>
                  <a:ext uri="{FF2B5EF4-FFF2-40B4-BE49-F238E27FC236}">
                    <a16:creationId xmlns:a16="http://schemas.microsoft.com/office/drawing/2014/main" id="{0487DD6A-E192-4A16-9430-4F86A7F9AACA}"/>
                  </a:ext>
                </a:extLst>
              </p:cNvPr>
              <p:cNvSpPr>
                <a:spLocks/>
              </p:cNvSpPr>
              <p:nvPr/>
            </p:nvSpPr>
            <p:spPr bwMode="auto">
              <a:xfrm>
                <a:off x="1644647" y="3835402"/>
                <a:ext cx="857249" cy="684213"/>
              </a:xfrm>
              <a:custGeom>
                <a:avLst/>
                <a:gdLst>
                  <a:gd name="T0" fmla="*/ 83 w 769"/>
                  <a:gd name="T1" fmla="*/ 615 h 615"/>
                  <a:gd name="T2" fmla="*/ 76 w 769"/>
                  <a:gd name="T3" fmla="*/ 613 h 615"/>
                  <a:gd name="T4" fmla="*/ 5 w 769"/>
                  <a:gd name="T5" fmla="*/ 561 h 615"/>
                  <a:gd name="T6" fmla="*/ 0 w 769"/>
                  <a:gd name="T7" fmla="*/ 551 h 615"/>
                  <a:gd name="T8" fmla="*/ 0 w 769"/>
                  <a:gd name="T9" fmla="*/ 139 h 615"/>
                  <a:gd name="T10" fmla="*/ 5 w 769"/>
                  <a:gd name="T11" fmla="*/ 129 h 615"/>
                  <a:gd name="T12" fmla="*/ 383 w 769"/>
                  <a:gd name="T13" fmla="*/ 0 h 615"/>
                  <a:gd name="T14" fmla="*/ 765 w 769"/>
                  <a:gd name="T15" fmla="*/ 132 h 615"/>
                  <a:gd name="T16" fmla="*/ 769 w 769"/>
                  <a:gd name="T17" fmla="*/ 142 h 615"/>
                  <a:gd name="T18" fmla="*/ 769 w 769"/>
                  <a:gd name="T19" fmla="*/ 548 h 615"/>
                  <a:gd name="T20" fmla="*/ 765 w 769"/>
                  <a:gd name="T21" fmla="*/ 558 h 615"/>
                  <a:gd name="T22" fmla="*/ 697 w 769"/>
                  <a:gd name="T23" fmla="*/ 608 h 615"/>
                  <a:gd name="T24" fmla="*/ 678 w 769"/>
                  <a:gd name="T25" fmla="*/ 603 h 615"/>
                  <a:gd name="T26" fmla="*/ 683 w 769"/>
                  <a:gd name="T27" fmla="*/ 584 h 615"/>
                  <a:gd name="T28" fmla="*/ 741 w 769"/>
                  <a:gd name="T29" fmla="*/ 542 h 615"/>
                  <a:gd name="T30" fmla="*/ 741 w 769"/>
                  <a:gd name="T31" fmla="*/ 149 h 615"/>
                  <a:gd name="T32" fmla="*/ 383 w 769"/>
                  <a:gd name="T33" fmla="*/ 28 h 615"/>
                  <a:gd name="T34" fmla="*/ 28 w 769"/>
                  <a:gd name="T35" fmla="*/ 146 h 615"/>
                  <a:gd name="T36" fmla="*/ 28 w 769"/>
                  <a:gd name="T37" fmla="*/ 545 h 615"/>
                  <a:gd name="T38" fmla="*/ 90 w 769"/>
                  <a:gd name="T39" fmla="*/ 588 h 615"/>
                  <a:gd name="T40" fmla="*/ 95 w 769"/>
                  <a:gd name="T41" fmla="*/ 608 h 615"/>
                  <a:gd name="T42" fmla="*/ 83 w 769"/>
                  <a:gd name="T43"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9" h="615">
                    <a:moveTo>
                      <a:pt x="83" y="615"/>
                    </a:moveTo>
                    <a:cubicBezTo>
                      <a:pt x="81" y="615"/>
                      <a:pt x="78" y="614"/>
                      <a:pt x="76" y="613"/>
                    </a:cubicBezTo>
                    <a:cubicBezTo>
                      <a:pt x="50" y="597"/>
                      <a:pt x="26" y="580"/>
                      <a:pt x="5" y="561"/>
                    </a:cubicBezTo>
                    <a:cubicBezTo>
                      <a:pt x="2" y="559"/>
                      <a:pt x="0" y="555"/>
                      <a:pt x="0" y="551"/>
                    </a:cubicBezTo>
                    <a:cubicBezTo>
                      <a:pt x="0" y="139"/>
                      <a:pt x="0" y="139"/>
                      <a:pt x="0" y="139"/>
                    </a:cubicBezTo>
                    <a:cubicBezTo>
                      <a:pt x="0" y="135"/>
                      <a:pt x="2" y="132"/>
                      <a:pt x="5" y="129"/>
                    </a:cubicBezTo>
                    <a:cubicBezTo>
                      <a:pt x="97" y="47"/>
                      <a:pt x="235" y="0"/>
                      <a:pt x="383" y="0"/>
                    </a:cubicBezTo>
                    <a:cubicBezTo>
                      <a:pt x="533" y="0"/>
                      <a:pt x="672" y="48"/>
                      <a:pt x="765" y="132"/>
                    </a:cubicBezTo>
                    <a:cubicBezTo>
                      <a:pt x="767" y="135"/>
                      <a:pt x="769" y="138"/>
                      <a:pt x="769" y="142"/>
                    </a:cubicBezTo>
                    <a:cubicBezTo>
                      <a:pt x="769" y="548"/>
                      <a:pt x="769" y="548"/>
                      <a:pt x="769" y="548"/>
                    </a:cubicBezTo>
                    <a:cubicBezTo>
                      <a:pt x="769" y="552"/>
                      <a:pt x="767" y="556"/>
                      <a:pt x="765" y="558"/>
                    </a:cubicBezTo>
                    <a:cubicBezTo>
                      <a:pt x="745" y="576"/>
                      <a:pt x="722" y="593"/>
                      <a:pt x="697" y="608"/>
                    </a:cubicBezTo>
                    <a:cubicBezTo>
                      <a:pt x="691" y="612"/>
                      <a:pt x="682" y="610"/>
                      <a:pt x="678" y="603"/>
                    </a:cubicBezTo>
                    <a:cubicBezTo>
                      <a:pt x="674" y="597"/>
                      <a:pt x="676" y="588"/>
                      <a:pt x="683" y="584"/>
                    </a:cubicBezTo>
                    <a:cubicBezTo>
                      <a:pt x="704" y="571"/>
                      <a:pt x="724" y="557"/>
                      <a:pt x="741" y="542"/>
                    </a:cubicBezTo>
                    <a:cubicBezTo>
                      <a:pt x="741" y="149"/>
                      <a:pt x="741" y="149"/>
                      <a:pt x="741" y="149"/>
                    </a:cubicBezTo>
                    <a:cubicBezTo>
                      <a:pt x="654" y="72"/>
                      <a:pt x="524" y="28"/>
                      <a:pt x="383" y="28"/>
                    </a:cubicBezTo>
                    <a:cubicBezTo>
                      <a:pt x="244" y="28"/>
                      <a:pt x="115" y="71"/>
                      <a:pt x="28" y="146"/>
                    </a:cubicBezTo>
                    <a:cubicBezTo>
                      <a:pt x="28" y="545"/>
                      <a:pt x="28" y="545"/>
                      <a:pt x="28" y="545"/>
                    </a:cubicBezTo>
                    <a:cubicBezTo>
                      <a:pt x="47" y="560"/>
                      <a:pt x="68" y="575"/>
                      <a:pt x="90" y="588"/>
                    </a:cubicBezTo>
                    <a:cubicBezTo>
                      <a:pt x="97" y="592"/>
                      <a:pt x="99" y="601"/>
                      <a:pt x="95" y="608"/>
                    </a:cubicBezTo>
                    <a:cubicBezTo>
                      <a:pt x="93" y="612"/>
                      <a:pt x="88" y="615"/>
                      <a:pt x="83"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4" name="Freeform 319">
                <a:extLst>
                  <a:ext uri="{FF2B5EF4-FFF2-40B4-BE49-F238E27FC236}">
                    <a16:creationId xmlns:a16="http://schemas.microsoft.com/office/drawing/2014/main" id="{C62F70BE-0823-4430-AC3E-9C9276EC5C4E}"/>
                  </a:ext>
                </a:extLst>
              </p:cNvPr>
              <p:cNvSpPr>
                <a:spLocks noEditPoints="1"/>
              </p:cNvSpPr>
              <p:nvPr/>
            </p:nvSpPr>
            <p:spPr bwMode="auto">
              <a:xfrm>
                <a:off x="1731960" y="4505328"/>
                <a:ext cx="679449" cy="166688"/>
              </a:xfrm>
              <a:custGeom>
                <a:avLst/>
                <a:gdLst>
                  <a:gd name="T0" fmla="*/ 596 w 610"/>
                  <a:gd name="T1" fmla="*/ 149 h 149"/>
                  <a:gd name="T2" fmla="*/ 14 w 610"/>
                  <a:gd name="T3" fmla="*/ 149 h 149"/>
                  <a:gd name="T4" fmla="*/ 3 w 610"/>
                  <a:gd name="T5" fmla="*/ 144 h 149"/>
                  <a:gd name="T6" fmla="*/ 1 w 610"/>
                  <a:gd name="T7" fmla="*/ 132 h 149"/>
                  <a:gd name="T8" fmla="*/ 27 w 610"/>
                  <a:gd name="T9" fmla="*/ 11 h 149"/>
                  <a:gd name="T10" fmla="*/ 40 w 610"/>
                  <a:gd name="T11" fmla="*/ 0 h 149"/>
                  <a:gd name="T12" fmla="*/ 169 w 610"/>
                  <a:gd name="T13" fmla="*/ 0 h 149"/>
                  <a:gd name="T14" fmla="*/ 177 w 610"/>
                  <a:gd name="T15" fmla="*/ 3 h 149"/>
                  <a:gd name="T16" fmla="*/ 310 w 610"/>
                  <a:gd name="T17" fmla="*/ 38 h 149"/>
                  <a:gd name="T18" fmla="*/ 442 w 610"/>
                  <a:gd name="T19" fmla="*/ 3 h 149"/>
                  <a:gd name="T20" fmla="*/ 450 w 610"/>
                  <a:gd name="T21" fmla="*/ 0 h 149"/>
                  <a:gd name="T22" fmla="*/ 570 w 610"/>
                  <a:gd name="T23" fmla="*/ 0 h 149"/>
                  <a:gd name="T24" fmla="*/ 583 w 610"/>
                  <a:gd name="T25" fmla="*/ 11 h 149"/>
                  <a:gd name="T26" fmla="*/ 609 w 610"/>
                  <a:gd name="T27" fmla="*/ 132 h 149"/>
                  <a:gd name="T28" fmla="*/ 606 w 610"/>
                  <a:gd name="T29" fmla="*/ 144 h 149"/>
                  <a:gd name="T30" fmla="*/ 596 w 610"/>
                  <a:gd name="T31" fmla="*/ 149 h 149"/>
                  <a:gd name="T32" fmla="*/ 32 w 610"/>
                  <a:gd name="T33" fmla="*/ 121 h 149"/>
                  <a:gd name="T34" fmla="*/ 578 w 610"/>
                  <a:gd name="T35" fmla="*/ 121 h 149"/>
                  <a:gd name="T36" fmla="*/ 558 w 610"/>
                  <a:gd name="T37" fmla="*/ 28 h 149"/>
                  <a:gd name="T38" fmla="*/ 454 w 610"/>
                  <a:gd name="T39" fmla="*/ 28 h 149"/>
                  <a:gd name="T40" fmla="*/ 310 w 610"/>
                  <a:gd name="T41" fmla="*/ 66 h 149"/>
                  <a:gd name="T42" fmla="*/ 165 w 610"/>
                  <a:gd name="T43" fmla="*/ 28 h 149"/>
                  <a:gd name="T44" fmla="*/ 52 w 610"/>
                  <a:gd name="T45" fmla="*/ 28 h 149"/>
                  <a:gd name="T46" fmla="*/ 32 w 610"/>
                  <a:gd name="T47" fmla="*/ 1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0" h="149">
                    <a:moveTo>
                      <a:pt x="596" y="149"/>
                    </a:moveTo>
                    <a:cubicBezTo>
                      <a:pt x="14" y="149"/>
                      <a:pt x="14" y="149"/>
                      <a:pt x="14" y="149"/>
                    </a:cubicBezTo>
                    <a:cubicBezTo>
                      <a:pt x="10" y="149"/>
                      <a:pt x="6" y="147"/>
                      <a:pt x="3" y="144"/>
                    </a:cubicBezTo>
                    <a:cubicBezTo>
                      <a:pt x="1" y="141"/>
                      <a:pt x="0" y="136"/>
                      <a:pt x="1" y="132"/>
                    </a:cubicBezTo>
                    <a:cubicBezTo>
                      <a:pt x="27" y="11"/>
                      <a:pt x="27" y="11"/>
                      <a:pt x="27" y="11"/>
                    </a:cubicBezTo>
                    <a:cubicBezTo>
                      <a:pt x="28" y="5"/>
                      <a:pt x="34" y="0"/>
                      <a:pt x="40" y="0"/>
                    </a:cubicBezTo>
                    <a:cubicBezTo>
                      <a:pt x="169" y="0"/>
                      <a:pt x="169" y="0"/>
                      <a:pt x="169" y="0"/>
                    </a:cubicBezTo>
                    <a:cubicBezTo>
                      <a:pt x="172" y="0"/>
                      <a:pt x="175" y="1"/>
                      <a:pt x="177" y="3"/>
                    </a:cubicBezTo>
                    <a:cubicBezTo>
                      <a:pt x="211" y="25"/>
                      <a:pt x="259" y="38"/>
                      <a:pt x="310" y="38"/>
                    </a:cubicBezTo>
                    <a:cubicBezTo>
                      <a:pt x="360" y="38"/>
                      <a:pt x="409" y="25"/>
                      <a:pt x="442" y="3"/>
                    </a:cubicBezTo>
                    <a:cubicBezTo>
                      <a:pt x="445" y="1"/>
                      <a:pt x="448" y="0"/>
                      <a:pt x="450" y="0"/>
                    </a:cubicBezTo>
                    <a:cubicBezTo>
                      <a:pt x="570" y="0"/>
                      <a:pt x="570" y="0"/>
                      <a:pt x="570" y="0"/>
                    </a:cubicBezTo>
                    <a:cubicBezTo>
                      <a:pt x="576" y="0"/>
                      <a:pt x="582" y="5"/>
                      <a:pt x="583" y="11"/>
                    </a:cubicBezTo>
                    <a:cubicBezTo>
                      <a:pt x="609" y="132"/>
                      <a:pt x="609" y="132"/>
                      <a:pt x="609" y="132"/>
                    </a:cubicBezTo>
                    <a:cubicBezTo>
                      <a:pt x="610" y="136"/>
                      <a:pt x="609" y="141"/>
                      <a:pt x="606" y="144"/>
                    </a:cubicBezTo>
                    <a:cubicBezTo>
                      <a:pt x="604" y="147"/>
                      <a:pt x="600" y="149"/>
                      <a:pt x="596" y="149"/>
                    </a:cubicBezTo>
                    <a:close/>
                    <a:moveTo>
                      <a:pt x="32" y="121"/>
                    </a:moveTo>
                    <a:cubicBezTo>
                      <a:pt x="578" y="121"/>
                      <a:pt x="578" y="121"/>
                      <a:pt x="578" y="121"/>
                    </a:cubicBezTo>
                    <a:cubicBezTo>
                      <a:pt x="558" y="28"/>
                      <a:pt x="558" y="28"/>
                      <a:pt x="558" y="28"/>
                    </a:cubicBezTo>
                    <a:cubicBezTo>
                      <a:pt x="454" y="28"/>
                      <a:pt x="454" y="28"/>
                      <a:pt x="454" y="28"/>
                    </a:cubicBezTo>
                    <a:cubicBezTo>
                      <a:pt x="417" y="52"/>
                      <a:pt x="364" y="66"/>
                      <a:pt x="310" y="66"/>
                    </a:cubicBezTo>
                    <a:cubicBezTo>
                      <a:pt x="255" y="66"/>
                      <a:pt x="203" y="52"/>
                      <a:pt x="165" y="28"/>
                    </a:cubicBezTo>
                    <a:cubicBezTo>
                      <a:pt x="52" y="28"/>
                      <a:pt x="52" y="28"/>
                      <a:pt x="52" y="28"/>
                    </a:cubicBezTo>
                    <a:lnTo>
                      <a:pt x="32"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86" name="TextBox 85">
            <a:extLst>
              <a:ext uri="{FF2B5EF4-FFF2-40B4-BE49-F238E27FC236}">
                <a16:creationId xmlns:a16="http://schemas.microsoft.com/office/drawing/2014/main" id="{F564D446-DBDA-4EDA-9882-02D3D009020E}"/>
              </a:ext>
            </a:extLst>
          </p:cNvPr>
          <p:cNvSpPr txBox="1"/>
          <p:nvPr/>
        </p:nvSpPr>
        <p:spPr>
          <a:xfrm>
            <a:off x="1776899" y="4044613"/>
            <a:ext cx="3761545" cy="830997"/>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mollis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r>
              <a:rPr kumimoji="1" lang="en" altLang="ko-Kore-KR" sz="1200" dirty="0" err="1">
                <a:solidFill>
                  <a:schemeClr val="tx1">
                    <a:lumMod val="65000"/>
                    <a:lumOff val="35000"/>
                  </a:schemeClr>
                </a:solidFill>
              </a:rPr>
              <a:t>Atomorum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molestiae</a:t>
            </a:r>
            <a:r>
              <a:rPr kumimoji="1" lang="en" altLang="ko-Kore-KR" sz="1200" dirty="0">
                <a:solidFill>
                  <a:schemeClr val="tx1">
                    <a:lumMod val="65000"/>
                    <a:lumOff val="35000"/>
                  </a:schemeClr>
                </a:solidFill>
              </a:rPr>
              <a:t> ad sea. Eu cum mutat solum, </a:t>
            </a:r>
            <a:endParaRPr kumimoji="1" lang="ko-Kore-KR" altLang="en-US" sz="1200" dirty="0">
              <a:solidFill>
                <a:schemeClr val="tx1">
                  <a:lumMod val="65000"/>
                  <a:lumOff val="35000"/>
                </a:schemeClr>
              </a:solidFill>
            </a:endParaRPr>
          </a:p>
        </p:txBody>
      </p:sp>
      <p:cxnSp>
        <p:nvCxnSpPr>
          <p:cNvPr id="87" name="직선 연결선[R] 2">
            <a:extLst>
              <a:ext uri="{FF2B5EF4-FFF2-40B4-BE49-F238E27FC236}">
                <a16:creationId xmlns:a16="http://schemas.microsoft.com/office/drawing/2014/main" id="{D3BE6160-09F4-450C-8D96-38F426C5C3E3}"/>
              </a:ext>
            </a:extLst>
          </p:cNvPr>
          <p:cNvCxnSpPr>
            <a:cxnSpLocks/>
          </p:cNvCxnSpPr>
          <p:nvPr/>
        </p:nvCxnSpPr>
        <p:spPr>
          <a:xfrm flipV="1">
            <a:off x="1599820" y="4078514"/>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69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64FE2D-EE36-47FB-855B-14ACC82F974D}"/>
              </a:ext>
            </a:extLst>
          </p:cNvPr>
          <p:cNvSpPr>
            <a:spLocks noGrp="1"/>
          </p:cNvSpPr>
          <p:nvPr>
            <p:ph type="title"/>
          </p:nvPr>
        </p:nvSpPr>
        <p:spPr>
          <a:xfrm>
            <a:off x="838200" y="712486"/>
            <a:ext cx="10515600" cy="1325563"/>
          </a:xfrm>
        </p:spPr>
        <p:txBody>
          <a:bodyPr/>
          <a:lstStyle/>
          <a:p>
            <a:r>
              <a:rPr lang="en-US" altLang="ko-KR" dirty="0"/>
              <a:t>Text Box Hierarchy</a:t>
            </a:r>
            <a:endParaRPr lang="ko-KR" altLang="en-US" dirty="0"/>
          </a:p>
        </p:txBody>
      </p:sp>
      <p:grpSp>
        <p:nvGrpSpPr>
          <p:cNvPr id="41" name="그룹 40">
            <a:extLst>
              <a:ext uri="{FF2B5EF4-FFF2-40B4-BE49-F238E27FC236}">
                <a16:creationId xmlns:a16="http://schemas.microsoft.com/office/drawing/2014/main" id="{3A9FE53A-F407-4E66-9052-434B88600C78}"/>
              </a:ext>
            </a:extLst>
          </p:cNvPr>
          <p:cNvGrpSpPr/>
          <p:nvPr/>
        </p:nvGrpSpPr>
        <p:grpSpPr>
          <a:xfrm>
            <a:off x="1285875" y="1738819"/>
            <a:ext cx="9620250" cy="4143592"/>
            <a:chOff x="1285875" y="1959033"/>
            <a:chExt cx="9620250" cy="4143592"/>
          </a:xfrm>
        </p:grpSpPr>
        <p:sp>
          <p:nvSpPr>
            <p:cNvPr id="3" name="자유형: 도형 2">
              <a:extLst>
                <a:ext uri="{FF2B5EF4-FFF2-40B4-BE49-F238E27FC236}">
                  <a16:creationId xmlns:a16="http://schemas.microsoft.com/office/drawing/2014/main" id="{9F321E60-58B9-44C8-9227-6E161A564E7E}"/>
                </a:ext>
              </a:extLst>
            </p:cNvPr>
            <p:cNvSpPr/>
            <p:nvPr/>
          </p:nvSpPr>
          <p:spPr>
            <a:xfrm>
              <a:off x="4970497" y="2869684"/>
              <a:ext cx="478253" cy="575856"/>
            </a:xfrm>
            <a:custGeom>
              <a:avLst/>
              <a:gdLst>
                <a:gd name="connsiteX0" fmla="*/ 0 w 539826"/>
                <a:gd name="connsiteY0" fmla="*/ 649995 h 649995"/>
                <a:gd name="connsiteX1" fmla="*/ 539826 w 539826"/>
                <a:gd name="connsiteY1" fmla="*/ 649995 h 649995"/>
                <a:gd name="connsiteX2" fmla="*/ 539826 w 539826"/>
                <a:gd name="connsiteY2" fmla="*/ 0 h 649995"/>
              </a:gdLst>
              <a:ahLst/>
              <a:cxnLst>
                <a:cxn ang="0">
                  <a:pos x="connsiteX0" y="connsiteY0"/>
                </a:cxn>
                <a:cxn ang="0">
                  <a:pos x="connsiteX1" y="connsiteY1"/>
                </a:cxn>
                <a:cxn ang="0">
                  <a:pos x="connsiteX2" y="connsiteY2"/>
                </a:cxn>
              </a:cxnLst>
              <a:rect l="l" t="t" r="r" b="b"/>
              <a:pathLst>
                <a:path w="539826" h="649995">
                  <a:moveTo>
                    <a:pt x="0" y="649995"/>
                  </a:moveTo>
                  <a:lnTo>
                    <a:pt x="539826" y="649995"/>
                  </a:lnTo>
                  <a:lnTo>
                    <a:pt x="539826" y="0"/>
                  </a:lnTo>
                </a:path>
              </a:pathLst>
            </a:custGeom>
            <a:ln w="9525">
              <a:solidFill>
                <a:schemeClr val="accent2"/>
              </a:solidFill>
              <a:prstDash val="solid"/>
              <a:head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sp>
          <p:nvSpPr>
            <p:cNvPr id="4" name="자유형: 도형 3">
              <a:extLst>
                <a:ext uri="{FF2B5EF4-FFF2-40B4-BE49-F238E27FC236}">
                  <a16:creationId xmlns:a16="http://schemas.microsoft.com/office/drawing/2014/main" id="{7B2D1FEF-9B81-45B5-9249-54CCB9FA1BD5}"/>
                </a:ext>
              </a:extLst>
            </p:cNvPr>
            <p:cNvSpPr/>
            <p:nvPr/>
          </p:nvSpPr>
          <p:spPr>
            <a:xfrm flipH="1">
              <a:off x="6743616" y="2869684"/>
              <a:ext cx="478253" cy="575856"/>
            </a:xfrm>
            <a:custGeom>
              <a:avLst/>
              <a:gdLst>
                <a:gd name="connsiteX0" fmla="*/ 0 w 539826"/>
                <a:gd name="connsiteY0" fmla="*/ 649995 h 649995"/>
                <a:gd name="connsiteX1" fmla="*/ 539826 w 539826"/>
                <a:gd name="connsiteY1" fmla="*/ 649995 h 649995"/>
                <a:gd name="connsiteX2" fmla="*/ 539826 w 539826"/>
                <a:gd name="connsiteY2" fmla="*/ 0 h 649995"/>
              </a:gdLst>
              <a:ahLst/>
              <a:cxnLst>
                <a:cxn ang="0">
                  <a:pos x="connsiteX0" y="connsiteY0"/>
                </a:cxn>
                <a:cxn ang="0">
                  <a:pos x="connsiteX1" y="connsiteY1"/>
                </a:cxn>
                <a:cxn ang="0">
                  <a:pos x="connsiteX2" y="connsiteY2"/>
                </a:cxn>
              </a:cxnLst>
              <a:rect l="l" t="t" r="r" b="b"/>
              <a:pathLst>
                <a:path w="539826" h="649995">
                  <a:moveTo>
                    <a:pt x="0" y="649995"/>
                  </a:moveTo>
                  <a:lnTo>
                    <a:pt x="539826" y="649995"/>
                  </a:lnTo>
                  <a:lnTo>
                    <a:pt x="539826" y="0"/>
                  </a:lnTo>
                </a:path>
              </a:pathLst>
            </a:custGeom>
            <a:ln w="9525">
              <a:solidFill>
                <a:schemeClr val="accent2"/>
              </a:solidFill>
              <a:prstDash val="solid"/>
              <a:head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cxnSp>
          <p:nvCxnSpPr>
            <p:cNvPr id="5" name="연결선: 꺾임 4">
              <a:extLst>
                <a:ext uri="{FF2B5EF4-FFF2-40B4-BE49-F238E27FC236}">
                  <a16:creationId xmlns:a16="http://schemas.microsoft.com/office/drawing/2014/main" id="{EE011C52-8B07-4DD9-9FAC-35F13CA0247D}"/>
                </a:ext>
              </a:extLst>
            </p:cNvPr>
            <p:cNvCxnSpPr>
              <a:cxnSpLocks/>
            </p:cNvCxnSpPr>
            <p:nvPr/>
          </p:nvCxnSpPr>
          <p:spPr>
            <a:xfrm rot="5400000">
              <a:off x="4919347" y="3267545"/>
              <a:ext cx="1384156" cy="585615"/>
            </a:xfrm>
            <a:prstGeom prst="bentConnector3">
              <a:avLst>
                <a:gd name="adj1" fmla="val 55641"/>
              </a:avLst>
            </a:prstGeom>
            <a:ln w="9525" cmpd="sng">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6" name="연결선: 꺾임 5">
              <a:extLst>
                <a:ext uri="{FF2B5EF4-FFF2-40B4-BE49-F238E27FC236}">
                  <a16:creationId xmlns:a16="http://schemas.microsoft.com/office/drawing/2014/main" id="{99231118-4925-4A90-8768-14F1CCFDCC4C}"/>
                </a:ext>
              </a:extLst>
            </p:cNvPr>
            <p:cNvCxnSpPr>
              <a:cxnSpLocks/>
            </p:cNvCxnSpPr>
            <p:nvPr/>
          </p:nvCxnSpPr>
          <p:spPr>
            <a:xfrm rot="16200000" flipH="1">
              <a:off x="5892125" y="3267547"/>
              <a:ext cx="1384156" cy="585615"/>
            </a:xfrm>
            <a:prstGeom prst="bentConnector3">
              <a:avLst>
                <a:gd name="adj1" fmla="val 55641"/>
              </a:avLst>
            </a:prstGeom>
            <a:ln w="9525">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7" name="자유형: 도형 6">
              <a:extLst>
                <a:ext uri="{FF2B5EF4-FFF2-40B4-BE49-F238E27FC236}">
                  <a16:creationId xmlns:a16="http://schemas.microsoft.com/office/drawing/2014/main" id="{C115A626-A625-45F6-92AC-EFF89C944B87}"/>
                </a:ext>
              </a:extLst>
            </p:cNvPr>
            <p:cNvSpPr/>
            <p:nvPr/>
          </p:nvSpPr>
          <p:spPr>
            <a:xfrm>
              <a:off x="2474795" y="3650507"/>
              <a:ext cx="478253" cy="1095576"/>
            </a:xfrm>
            <a:custGeom>
              <a:avLst/>
              <a:gdLst>
                <a:gd name="connsiteX0" fmla="*/ 0 w 539826"/>
                <a:gd name="connsiteY0" fmla="*/ 649995 h 649995"/>
                <a:gd name="connsiteX1" fmla="*/ 539826 w 539826"/>
                <a:gd name="connsiteY1" fmla="*/ 649995 h 649995"/>
                <a:gd name="connsiteX2" fmla="*/ 539826 w 539826"/>
                <a:gd name="connsiteY2" fmla="*/ 0 h 649995"/>
              </a:gdLst>
              <a:ahLst/>
              <a:cxnLst>
                <a:cxn ang="0">
                  <a:pos x="connsiteX0" y="connsiteY0"/>
                </a:cxn>
                <a:cxn ang="0">
                  <a:pos x="connsiteX1" y="connsiteY1"/>
                </a:cxn>
                <a:cxn ang="0">
                  <a:pos x="connsiteX2" y="connsiteY2"/>
                </a:cxn>
              </a:cxnLst>
              <a:rect l="l" t="t" r="r" b="b"/>
              <a:pathLst>
                <a:path w="539826" h="649995">
                  <a:moveTo>
                    <a:pt x="0" y="649995"/>
                  </a:moveTo>
                  <a:lnTo>
                    <a:pt x="539826" y="649995"/>
                  </a:lnTo>
                  <a:lnTo>
                    <a:pt x="539826" y="0"/>
                  </a:lnTo>
                </a:path>
              </a:pathLst>
            </a:cu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cxnSp>
          <p:nvCxnSpPr>
            <p:cNvPr id="8" name="직선 연결선 7">
              <a:extLst>
                <a:ext uri="{FF2B5EF4-FFF2-40B4-BE49-F238E27FC236}">
                  <a16:creationId xmlns:a16="http://schemas.microsoft.com/office/drawing/2014/main" id="{41776950-7F60-448C-AA45-9ECC348BAC09}"/>
                </a:ext>
              </a:extLst>
            </p:cNvPr>
            <p:cNvCxnSpPr>
              <a:cxnSpLocks/>
            </p:cNvCxnSpPr>
            <p:nvPr/>
          </p:nvCxnSpPr>
          <p:spPr>
            <a:xfrm>
              <a:off x="2474795" y="4385065"/>
              <a:ext cx="478253" cy="0"/>
            </a:xfrm>
            <a:prstGeom prst="line">
              <a:avLst/>
            </a:prstGeom>
            <a:ln w="9525">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99BBD4F-236F-4117-8DED-38BF705C44FF}"/>
                </a:ext>
              </a:extLst>
            </p:cNvPr>
            <p:cNvCxnSpPr>
              <a:cxnSpLocks/>
            </p:cNvCxnSpPr>
            <p:nvPr/>
          </p:nvCxnSpPr>
          <p:spPr>
            <a:xfrm>
              <a:off x="2474795" y="4003192"/>
              <a:ext cx="478253" cy="0"/>
            </a:xfrm>
            <a:prstGeom prst="line">
              <a:avLst/>
            </a:prstGeom>
            <a:ln w="9525">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10" name="사각형: 둥근 모서리 9">
              <a:extLst>
                <a:ext uri="{FF2B5EF4-FFF2-40B4-BE49-F238E27FC236}">
                  <a16:creationId xmlns:a16="http://schemas.microsoft.com/office/drawing/2014/main" id="{318371AF-AC95-44F6-8B6B-9F603A02D794}"/>
                </a:ext>
              </a:extLst>
            </p:cNvPr>
            <p:cNvSpPr/>
            <p:nvPr/>
          </p:nvSpPr>
          <p:spPr>
            <a:xfrm>
              <a:off x="1285875" y="3852899"/>
              <a:ext cx="1328616" cy="300585"/>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bg1"/>
                  </a:solidFill>
                </a:rPr>
                <a:t>Lorem ipsum</a:t>
              </a:r>
              <a:endParaRPr kumimoji="1" lang="en-US" altLang="ko-KR" sz="1200" dirty="0">
                <a:solidFill>
                  <a:schemeClr val="bg1"/>
                </a:solidFill>
              </a:endParaRPr>
            </a:p>
          </p:txBody>
        </p:sp>
        <p:sp>
          <p:nvSpPr>
            <p:cNvPr id="11" name="사각형: 둥근 모서리 10">
              <a:extLst>
                <a:ext uri="{FF2B5EF4-FFF2-40B4-BE49-F238E27FC236}">
                  <a16:creationId xmlns:a16="http://schemas.microsoft.com/office/drawing/2014/main" id="{61C1DC4B-107E-46EA-B651-35B64F3ABBF1}"/>
                </a:ext>
              </a:extLst>
            </p:cNvPr>
            <p:cNvSpPr/>
            <p:nvPr/>
          </p:nvSpPr>
          <p:spPr>
            <a:xfrm>
              <a:off x="1285875" y="4231514"/>
              <a:ext cx="1328616" cy="3005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tx1"/>
                  </a:solidFill>
                </a:rPr>
                <a:t>Lorem ipsum</a:t>
              </a:r>
              <a:endParaRPr kumimoji="1" lang="en-US" altLang="ko-KR" sz="1200" dirty="0">
                <a:solidFill>
                  <a:schemeClr val="tx1"/>
                </a:solidFill>
              </a:endParaRPr>
            </a:p>
          </p:txBody>
        </p:sp>
        <p:sp>
          <p:nvSpPr>
            <p:cNvPr id="12" name="사각형: 둥근 모서리 11">
              <a:extLst>
                <a:ext uri="{FF2B5EF4-FFF2-40B4-BE49-F238E27FC236}">
                  <a16:creationId xmlns:a16="http://schemas.microsoft.com/office/drawing/2014/main" id="{FFBFFF5B-E439-41A0-861F-DC805BB06963}"/>
                </a:ext>
              </a:extLst>
            </p:cNvPr>
            <p:cNvSpPr/>
            <p:nvPr/>
          </p:nvSpPr>
          <p:spPr>
            <a:xfrm>
              <a:off x="1285875" y="4607042"/>
              <a:ext cx="1328616" cy="3005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tx1"/>
                  </a:solidFill>
                </a:rPr>
                <a:t>Lorem ipsum</a:t>
              </a:r>
              <a:endParaRPr kumimoji="1" lang="en-US" altLang="ko-KR" sz="1200" dirty="0">
                <a:solidFill>
                  <a:schemeClr val="tx1"/>
                </a:solidFill>
              </a:endParaRPr>
            </a:p>
          </p:txBody>
        </p:sp>
        <p:sp>
          <p:nvSpPr>
            <p:cNvPr id="13" name="자유형: 도형 12">
              <a:extLst>
                <a:ext uri="{FF2B5EF4-FFF2-40B4-BE49-F238E27FC236}">
                  <a16:creationId xmlns:a16="http://schemas.microsoft.com/office/drawing/2014/main" id="{DB645C1E-4E65-4B1A-8957-14C52BD7E98E}"/>
                </a:ext>
              </a:extLst>
            </p:cNvPr>
            <p:cNvSpPr/>
            <p:nvPr/>
          </p:nvSpPr>
          <p:spPr>
            <a:xfrm flipH="1">
              <a:off x="9236124" y="3650507"/>
              <a:ext cx="478253" cy="1095576"/>
            </a:xfrm>
            <a:custGeom>
              <a:avLst/>
              <a:gdLst>
                <a:gd name="connsiteX0" fmla="*/ 0 w 539826"/>
                <a:gd name="connsiteY0" fmla="*/ 649995 h 649995"/>
                <a:gd name="connsiteX1" fmla="*/ 539826 w 539826"/>
                <a:gd name="connsiteY1" fmla="*/ 649995 h 649995"/>
                <a:gd name="connsiteX2" fmla="*/ 539826 w 539826"/>
                <a:gd name="connsiteY2" fmla="*/ 0 h 649995"/>
              </a:gdLst>
              <a:ahLst/>
              <a:cxnLst>
                <a:cxn ang="0">
                  <a:pos x="connsiteX0" y="connsiteY0"/>
                </a:cxn>
                <a:cxn ang="0">
                  <a:pos x="connsiteX1" y="connsiteY1"/>
                </a:cxn>
                <a:cxn ang="0">
                  <a:pos x="connsiteX2" y="connsiteY2"/>
                </a:cxn>
              </a:cxnLst>
              <a:rect l="l" t="t" r="r" b="b"/>
              <a:pathLst>
                <a:path w="539826" h="649995">
                  <a:moveTo>
                    <a:pt x="0" y="649995"/>
                  </a:moveTo>
                  <a:lnTo>
                    <a:pt x="539826" y="649995"/>
                  </a:lnTo>
                  <a:lnTo>
                    <a:pt x="539826" y="0"/>
                  </a:lnTo>
                </a:path>
              </a:pathLst>
            </a:cu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cxnSp>
          <p:nvCxnSpPr>
            <p:cNvPr id="14" name="직선 연결선 13">
              <a:extLst>
                <a:ext uri="{FF2B5EF4-FFF2-40B4-BE49-F238E27FC236}">
                  <a16:creationId xmlns:a16="http://schemas.microsoft.com/office/drawing/2014/main" id="{C558B970-8078-4D1E-9F69-B0D9E3D395DD}"/>
                </a:ext>
              </a:extLst>
            </p:cNvPr>
            <p:cNvCxnSpPr>
              <a:cxnSpLocks/>
            </p:cNvCxnSpPr>
            <p:nvPr/>
          </p:nvCxnSpPr>
          <p:spPr>
            <a:xfrm flipH="1">
              <a:off x="9236124" y="4385065"/>
              <a:ext cx="478253" cy="0"/>
            </a:xfrm>
            <a:prstGeom prst="line">
              <a:avLst/>
            </a:prstGeom>
            <a:ln w="9525">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B30EC69-AC0D-4795-ABC2-9E999E5EDD02}"/>
                </a:ext>
              </a:extLst>
            </p:cNvPr>
            <p:cNvCxnSpPr>
              <a:cxnSpLocks/>
            </p:cNvCxnSpPr>
            <p:nvPr/>
          </p:nvCxnSpPr>
          <p:spPr>
            <a:xfrm flipH="1">
              <a:off x="9236124" y="4003192"/>
              <a:ext cx="478253" cy="0"/>
            </a:xfrm>
            <a:prstGeom prst="line">
              <a:avLst/>
            </a:prstGeom>
            <a:ln w="9525">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16" name="사각형: 둥근 모서리 15">
              <a:extLst>
                <a:ext uri="{FF2B5EF4-FFF2-40B4-BE49-F238E27FC236}">
                  <a16:creationId xmlns:a16="http://schemas.microsoft.com/office/drawing/2014/main" id="{7D1DD839-DCC8-421E-BCAC-16F4A2F524CF}"/>
                </a:ext>
              </a:extLst>
            </p:cNvPr>
            <p:cNvSpPr/>
            <p:nvPr/>
          </p:nvSpPr>
          <p:spPr>
            <a:xfrm>
              <a:off x="9577509" y="3852899"/>
              <a:ext cx="1328616" cy="300585"/>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bg1"/>
                  </a:solidFill>
                </a:rPr>
                <a:t>Lorem ipsum</a:t>
              </a:r>
              <a:endParaRPr kumimoji="1" lang="en-US" altLang="ko-KR" sz="1200" dirty="0">
                <a:solidFill>
                  <a:schemeClr val="bg1"/>
                </a:solidFill>
              </a:endParaRPr>
            </a:p>
          </p:txBody>
        </p:sp>
        <p:sp>
          <p:nvSpPr>
            <p:cNvPr id="17" name="사각형: 둥근 모서리 16">
              <a:extLst>
                <a:ext uri="{FF2B5EF4-FFF2-40B4-BE49-F238E27FC236}">
                  <a16:creationId xmlns:a16="http://schemas.microsoft.com/office/drawing/2014/main" id="{1CB7AC80-E056-4619-92A1-0540B25C9D25}"/>
                </a:ext>
              </a:extLst>
            </p:cNvPr>
            <p:cNvSpPr/>
            <p:nvPr/>
          </p:nvSpPr>
          <p:spPr>
            <a:xfrm>
              <a:off x="9577509" y="4231514"/>
              <a:ext cx="1328616" cy="3005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tx1"/>
                  </a:solidFill>
                </a:rPr>
                <a:t>Lorem ipsum</a:t>
              </a:r>
              <a:endParaRPr kumimoji="1" lang="en-US" altLang="ko-KR" sz="1200" dirty="0">
                <a:solidFill>
                  <a:schemeClr val="tx1"/>
                </a:solidFill>
              </a:endParaRPr>
            </a:p>
          </p:txBody>
        </p:sp>
        <p:sp>
          <p:nvSpPr>
            <p:cNvPr id="18" name="사각형: 둥근 모서리 17">
              <a:extLst>
                <a:ext uri="{FF2B5EF4-FFF2-40B4-BE49-F238E27FC236}">
                  <a16:creationId xmlns:a16="http://schemas.microsoft.com/office/drawing/2014/main" id="{DBF025FD-9517-4295-AA7B-DB2FF0353621}"/>
                </a:ext>
              </a:extLst>
            </p:cNvPr>
            <p:cNvSpPr/>
            <p:nvPr/>
          </p:nvSpPr>
          <p:spPr>
            <a:xfrm>
              <a:off x="9577509" y="4607042"/>
              <a:ext cx="1328616" cy="3005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tx1"/>
                  </a:solidFill>
                </a:rPr>
                <a:t>Lorem ipsum</a:t>
              </a:r>
              <a:endParaRPr kumimoji="1" lang="en-US" altLang="ko-KR" sz="1200" dirty="0">
                <a:solidFill>
                  <a:schemeClr val="tx1"/>
                </a:solidFill>
              </a:endParaRPr>
            </a:p>
          </p:txBody>
        </p:sp>
        <p:sp>
          <p:nvSpPr>
            <p:cNvPr id="19" name="자유형: 도형 18">
              <a:extLst>
                <a:ext uri="{FF2B5EF4-FFF2-40B4-BE49-F238E27FC236}">
                  <a16:creationId xmlns:a16="http://schemas.microsoft.com/office/drawing/2014/main" id="{F6735C50-0F74-4EB2-A413-313FFE3C9241}"/>
                </a:ext>
              </a:extLst>
            </p:cNvPr>
            <p:cNvSpPr/>
            <p:nvPr/>
          </p:nvSpPr>
          <p:spPr>
            <a:xfrm>
              <a:off x="4928797" y="4845505"/>
              <a:ext cx="478253" cy="1095576"/>
            </a:xfrm>
            <a:custGeom>
              <a:avLst/>
              <a:gdLst>
                <a:gd name="connsiteX0" fmla="*/ 0 w 539826"/>
                <a:gd name="connsiteY0" fmla="*/ 649995 h 649995"/>
                <a:gd name="connsiteX1" fmla="*/ 539826 w 539826"/>
                <a:gd name="connsiteY1" fmla="*/ 649995 h 649995"/>
                <a:gd name="connsiteX2" fmla="*/ 539826 w 539826"/>
                <a:gd name="connsiteY2" fmla="*/ 0 h 649995"/>
              </a:gdLst>
              <a:ahLst/>
              <a:cxnLst>
                <a:cxn ang="0">
                  <a:pos x="connsiteX0" y="connsiteY0"/>
                </a:cxn>
                <a:cxn ang="0">
                  <a:pos x="connsiteX1" y="connsiteY1"/>
                </a:cxn>
                <a:cxn ang="0">
                  <a:pos x="connsiteX2" y="connsiteY2"/>
                </a:cxn>
              </a:cxnLst>
              <a:rect l="l" t="t" r="r" b="b"/>
              <a:pathLst>
                <a:path w="539826" h="649995">
                  <a:moveTo>
                    <a:pt x="0" y="649995"/>
                  </a:moveTo>
                  <a:lnTo>
                    <a:pt x="539826" y="649995"/>
                  </a:lnTo>
                  <a:lnTo>
                    <a:pt x="539826" y="0"/>
                  </a:lnTo>
                </a:path>
              </a:pathLst>
            </a:cu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cxnSp>
          <p:nvCxnSpPr>
            <p:cNvPr id="20" name="직선 연결선 19">
              <a:extLst>
                <a:ext uri="{FF2B5EF4-FFF2-40B4-BE49-F238E27FC236}">
                  <a16:creationId xmlns:a16="http://schemas.microsoft.com/office/drawing/2014/main" id="{D7903012-3D92-49E8-8169-8D281FE759FC}"/>
                </a:ext>
              </a:extLst>
            </p:cNvPr>
            <p:cNvCxnSpPr>
              <a:cxnSpLocks/>
            </p:cNvCxnSpPr>
            <p:nvPr/>
          </p:nvCxnSpPr>
          <p:spPr>
            <a:xfrm>
              <a:off x="4928797" y="5580063"/>
              <a:ext cx="478253" cy="0"/>
            </a:xfrm>
            <a:prstGeom prst="line">
              <a:avLst/>
            </a:prstGeom>
            <a:ln w="9525">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1A5AB282-8679-418A-8525-F56276739865}"/>
                </a:ext>
              </a:extLst>
            </p:cNvPr>
            <p:cNvCxnSpPr>
              <a:cxnSpLocks/>
            </p:cNvCxnSpPr>
            <p:nvPr/>
          </p:nvCxnSpPr>
          <p:spPr>
            <a:xfrm>
              <a:off x="4928797" y="5198189"/>
              <a:ext cx="478253" cy="0"/>
            </a:xfrm>
            <a:prstGeom prst="line">
              <a:avLst/>
            </a:prstGeom>
            <a:ln w="9525">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2" name="사각형: 둥근 모서리 21">
              <a:extLst>
                <a:ext uri="{FF2B5EF4-FFF2-40B4-BE49-F238E27FC236}">
                  <a16:creationId xmlns:a16="http://schemas.microsoft.com/office/drawing/2014/main" id="{0508ED6E-AFB9-4EC3-9026-8BD84A2E8B8A}"/>
                </a:ext>
              </a:extLst>
            </p:cNvPr>
            <p:cNvSpPr/>
            <p:nvPr/>
          </p:nvSpPr>
          <p:spPr>
            <a:xfrm>
              <a:off x="3739877" y="5047897"/>
              <a:ext cx="1328616" cy="300585"/>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bg1"/>
                  </a:solidFill>
                </a:rPr>
                <a:t>Lorem ipsum</a:t>
              </a:r>
              <a:endParaRPr kumimoji="1" lang="en-US" altLang="ko-KR" sz="1200" dirty="0">
                <a:solidFill>
                  <a:schemeClr val="bg1"/>
                </a:solidFill>
              </a:endParaRPr>
            </a:p>
          </p:txBody>
        </p:sp>
        <p:sp>
          <p:nvSpPr>
            <p:cNvPr id="23" name="사각형: 둥근 모서리 22">
              <a:extLst>
                <a:ext uri="{FF2B5EF4-FFF2-40B4-BE49-F238E27FC236}">
                  <a16:creationId xmlns:a16="http://schemas.microsoft.com/office/drawing/2014/main" id="{C8F12515-448B-4405-BE2D-EC3D1E2A9D2B}"/>
                </a:ext>
              </a:extLst>
            </p:cNvPr>
            <p:cNvSpPr/>
            <p:nvPr/>
          </p:nvSpPr>
          <p:spPr>
            <a:xfrm>
              <a:off x="3739877" y="5426512"/>
              <a:ext cx="1328616" cy="3005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tx1"/>
                  </a:solidFill>
                </a:rPr>
                <a:t>Lorem ipsum</a:t>
              </a:r>
              <a:endParaRPr kumimoji="1" lang="en-US" altLang="ko-KR" sz="1200" dirty="0">
                <a:solidFill>
                  <a:schemeClr val="tx1"/>
                </a:solidFill>
              </a:endParaRPr>
            </a:p>
          </p:txBody>
        </p:sp>
        <p:sp>
          <p:nvSpPr>
            <p:cNvPr id="24" name="사각형: 둥근 모서리 23">
              <a:extLst>
                <a:ext uri="{FF2B5EF4-FFF2-40B4-BE49-F238E27FC236}">
                  <a16:creationId xmlns:a16="http://schemas.microsoft.com/office/drawing/2014/main" id="{4B89C418-F9F8-432F-AAE5-51C08E2B8737}"/>
                </a:ext>
              </a:extLst>
            </p:cNvPr>
            <p:cNvSpPr/>
            <p:nvPr/>
          </p:nvSpPr>
          <p:spPr>
            <a:xfrm>
              <a:off x="3739877" y="5802040"/>
              <a:ext cx="1328616" cy="3005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tx1"/>
                  </a:solidFill>
                </a:rPr>
                <a:t>Lorem ipsum</a:t>
              </a:r>
              <a:endParaRPr kumimoji="1" lang="en-US" altLang="ko-KR" sz="1200" dirty="0">
                <a:solidFill>
                  <a:schemeClr val="tx1"/>
                </a:solidFill>
              </a:endParaRPr>
            </a:p>
          </p:txBody>
        </p:sp>
        <p:sp>
          <p:nvSpPr>
            <p:cNvPr id="25" name="자유형: 도형 24">
              <a:extLst>
                <a:ext uri="{FF2B5EF4-FFF2-40B4-BE49-F238E27FC236}">
                  <a16:creationId xmlns:a16="http://schemas.microsoft.com/office/drawing/2014/main" id="{18B6C63C-DB7F-401F-A64A-749DC1FD214F}"/>
                </a:ext>
              </a:extLst>
            </p:cNvPr>
            <p:cNvSpPr/>
            <p:nvPr/>
          </p:nvSpPr>
          <p:spPr>
            <a:xfrm flipH="1">
              <a:off x="6789877" y="4845505"/>
              <a:ext cx="478253" cy="1095576"/>
            </a:xfrm>
            <a:custGeom>
              <a:avLst/>
              <a:gdLst>
                <a:gd name="connsiteX0" fmla="*/ 0 w 539826"/>
                <a:gd name="connsiteY0" fmla="*/ 649995 h 649995"/>
                <a:gd name="connsiteX1" fmla="*/ 539826 w 539826"/>
                <a:gd name="connsiteY1" fmla="*/ 649995 h 649995"/>
                <a:gd name="connsiteX2" fmla="*/ 539826 w 539826"/>
                <a:gd name="connsiteY2" fmla="*/ 0 h 649995"/>
              </a:gdLst>
              <a:ahLst/>
              <a:cxnLst>
                <a:cxn ang="0">
                  <a:pos x="connsiteX0" y="connsiteY0"/>
                </a:cxn>
                <a:cxn ang="0">
                  <a:pos x="connsiteX1" y="connsiteY1"/>
                </a:cxn>
                <a:cxn ang="0">
                  <a:pos x="connsiteX2" y="connsiteY2"/>
                </a:cxn>
              </a:cxnLst>
              <a:rect l="l" t="t" r="r" b="b"/>
              <a:pathLst>
                <a:path w="539826" h="649995">
                  <a:moveTo>
                    <a:pt x="0" y="649995"/>
                  </a:moveTo>
                  <a:lnTo>
                    <a:pt x="539826" y="649995"/>
                  </a:lnTo>
                  <a:lnTo>
                    <a:pt x="539826" y="0"/>
                  </a:lnTo>
                </a:path>
              </a:pathLst>
            </a:cu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cxnSp>
          <p:nvCxnSpPr>
            <p:cNvPr id="26" name="직선 연결선 25">
              <a:extLst>
                <a:ext uri="{FF2B5EF4-FFF2-40B4-BE49-F238E27FC236}">
                  <a16:creationId xmlns:a16="http://schemas.microsoft.com/office/drawing/2014/main" id="{C979B1CA-4BDF-4EE1-8F15-388967600848}"/>
                </a:ext>
              </a:extLst>
            </p:cNvPr>
            <p:cNvCxnSpPr>
              <a:cxnSpLocks/>
            </p:cNvCxnSpPr>
            <p:nvPr/>
          </p:nvCxnSpPr>
          <p:spPr>
            <a:xfrm flipH="1">
              <a:off x="6789877" y="5580063"/>
              <a:ext cx="478253" cy="0"/>
            </a:xfrm>
            <a:prstGeom prst="line">
              <a:avLst/>
            </a:prstGeom>
            <a:ln w="9525">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89F69F9-E759-46DD-92D5-D86559A22106}"/>
                </a:ext>
              </a:extLst>
            </p:cNvPr>
            <p:cNvCxnSpPr>
              <a:cxnSpLocks/>
            </p:cNvCxnSpPr>
            <p:nvPr/>
          </p:nvCxnSpPr>
          <p:spPr>
            <a:xfrm flipH="1">
              <a:off x="6789877" y="5198189"/>
              <a:ext cx="478253" cy="0"/>
            </a:xfrm>
            <a:prstGeom prst="line">
              <a:avLst/>
            </a:prstGeom>
            <a:ln w="9525">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8" name="사각형: 둥근 모서리 27">
              <a:extLst>
                <a:ext uri="{FF2B5EF4-FFF2-40B4-BE49-F238E27FC236}">
                  <a16:creationId xmlns:a16="http://schemas.microsoft.com/office/drawing/2014/main" id="{96EA5F3E-05CE-4D6C-8E26-D5FB2E67AA17}"/>
                </a:ext>
              </a:extLst>
            </p:cNvPr>
            <p:cNvSpPr/>
            <p:nvPr/>
          </p:nvSpPr>
          <p:spPr>
            <a:xfrm>
              <a:off x="7128434" y="5047897"/>
              <a:ext cx="1328618" cy="300585"/>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bg1"/>
                  </a:solidFill>
                </a:rPr>
                <a:t>Lorem ipsum</a:t>
              </a:r>
              <a:endParaRPr kumimoji="1" lang="en-US" altLang="ko-KR" sz="1200" dirty="0">
                <a:solidFill>
                  <a:schemeClr val="bg1"/>
                </a:solidFill>
              </a:endParaRPr>
            </a:p>
          </p:txBody>
        </p:sp>
        <p:sp>
          <p:nvSpPr>
            <p:cNvPr id="29" name="사각형: 둥근 모서리 28">
              <a:extLst>
                <a:ext uri="{FF2B5EF4-FFF2-40B4-BE49-F238E27FC236}">
                  <a16:creationId xmlns:a16="http://schemas.microsoft.com/office/drawing/2014/main" id="{F965CC87-B363-4262-A3D8-1AF77983668B}"/>
                </a:ext>
              </a:extLst>
            </p:cNvPr>
            <p:cNvSpPr/>
            <p:nvPr/>
          </p:nvSpPr>
          <p:spPr>
            <a:xfrm>
              <a:off x="7128434" y="5426512"/>
              <a:ext cx="1328618" cy="3005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tx1"/>
                  </a:solidFill>
                </a:rPr>
                <a:t>Lorem ipsum</a:t>
              </a:r>
              <a:endParaRPr kumimoji="1" lang="en-US" altLang="ko-KR" sz="1200" dirty="0">
                <a:solidFill>
                  <a:schemeClr val="tx1"/>
                </a:solidFill>
              </a:endParaRPr>
            </a:p>
          </p:txBody>
        </p:sp>
        <p:sp>
          <p:nvSpPr>
            <p:cNvPr id="30" name="사각형: 둥근 모서리 29">
              <a:extLst>
                <a:ext uri="{FF2B5EF4-FFF2-40B4-BE49-F238E27FC236}">
                  <a16:creationId xmlns:a16="http://schemas.microsoft.com/office/drawing/2014/main" id="{7789F34D-27A4-4FAE-B2AF-3E2E80816B83}"/>
                </a:ext>
              </a:extLst>
            </p:cNvPr>
            <p:cNvSpPr/>
            <p:nvPr/>
          </p:nvSpPr>
          <p:spPr>
            <a:xfrm>
              <a:off x="7128434" y="5802040"/>
              <a:ext cx="1328618" cy="3005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x-none" sz="1200" dirty="0">
                  <a:solidFill>
                    <a:schemeClr val="tx1"/>
                  </a:solidFill>
                </a:rPr>
                <a:t>Lorem ipsum</a:t>
              </a:r>
              <a:endParaRPr kumimoji="1" lang="en-US" altLang="ko-KR" sz="1200" dirty="0">
                <a:solidFill>
                  <a:schemeClr val="tx1"/>
                </a:solidFill>
              </a:endParaRPr>
            </a:p>
          </p:txBody>
        </p:sp>
        <p:sp>
          <p:nvSpPr>
            <p:cNvPr id="31" name="사각형: 둥근 모서리 30">
              <a:extLst>
                <a:ext uri="{FF2B5EF4-FFF2-40B4-BE49-F238E27FC236}">
                  <a16:creationId xmlns:a16="http://schemas.microsoft.com/office/drawing/2014/main" id="{AB969E76-B141-443E-8DEB-94F2CF5A3383}"/>
                </a:ext>
              </a:extLst>
            </p:cNvPr>
            <p:cNvSpPr/>
            <p:nvPr/>
          </p:nvSpPr>
          <p:spPr>
            <a:xfrm>
              <a:off x="4384874" y="1959033"/>
              <a:ext cx="3422612" cy="93292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 sz="1200" dirty="0">
                <a:solidFill>
                  <a:schemeClr val="tx2"/>
                </a:solidFill>
              </a:endParaRPr>
            </a:p>
          </p:txBody>
        </p:sp>
        <p:sp>
          <p:nvSpPr>
            <p:cNvPr id="32" name="TextBox 31">
              <a:extLst>
                <a:ext uri="{FF2B5EF4-FFF2-40B4-BE49-F238E27FC236}">
                  <a16:creationId xmlns:a16="http://schemas.microsoft.com/office/drawing/2014/main" id="{DBDCF492-B85F-4306-A4EB-9119BF0CB93B}"/>
                </a:ext>
              </a:extLst>
            </p:cNvPr>
            <p:cNvSpPr txBox="1"/>
            <p:nvPr/>
          </p:nvSpPr>
          <p:spPr>
            <a:xfrm>
              <a:off x="3968750" y="2240831"/>
              <a:ext cx="4254500" cy="369332"/>
            </a:xfrm>
            <a:prstGeom prst="rect">
              <a:avLst/>
            </a:prstGeom>
            <a:noFill/>
            <a:ln>
              <a:noFill/>
            </a:ln>
          </p:spPr>
          <p:txBody>
            <a:bodyPr wrap="square" rtlCol="0">
              <a:spAutoFit/>
            </a:bodyPr>
            <a:lstStyle/>
            <a:p>
              <a:pPr algn="ctr"/>
              <a:r>
                <a:rPr kumimoji="1" lang="en-US" altLang="x-none" dirty="0">
                  <a:solidFill>
                    <a:schemeClr val="bg1"/>
                  </a:solidFill>
                  <a:latin typeface="+mj-lt"/>
                </a:rPr>
                <a:t>Insert your subtitle here.</a:t>
              </a:r>
              <a:endParaRPr kumimoji="1" lang="x-none" altLang="en-US" dirty="0">
                <a:solidFill>
                  <a:schemeClr val="bg1"/>
                </a:solidFill>
                <a:latin typeface="+mj-lt"/>
              </a:endParaRPr>
            </a:p>
          </p:txBody>
        </p:sp>
        <p:sp>
          <p:nvSpPr>
            <p:cNvPr id="33" name="모서리가 둥근 직사각형 11">
              <a:extLst>
                <a:ext uri="{FF2B5EF4-FFF2-40B4-BE49-F238E27FC236}">
                  <a16:creationId xmlns:a16="http://schemas.microsoft.com/office/drawing/2014/main" id="{61BC19B5-1D31-46DE-B884-0D68C8E7C564}"/>
                </a:ext>
              </a:extLst>
            </p:cNvPr>
            <p:cNvSpPr/>
            <p:nvPr/>
          </p:nvSpPr>
          <p:spPr>
            <a:xfrm>
              <a:off x="2184417" y="3185933"/>
              <a:ext cx="2713673" cy="51288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sz="1200"/>
            </a:p>
          </p:txBody>
        </p:sp>
        <p:sp>
          <p:nvSpPr>
            <p:cNvPr id="34" name="모서리가 둥근 직사각형 11">
              <a:extLst>
                <a:ext uri="{FF2B5EF4-FFF2-40B4-BE49-F238E27FC236}">
                  <a16:creationId xmlns:a16="http://schemas.microsoft.com/office/drawing/2014/main" id="{1953A5AF-FBE5-4A27-A536-69F726FB2712}"/>
                </a:ext>
              </a:extLst>
            </p:cNvPr>
            <p:cNvSpPr/>
            <p:nvPr/>
          </p:nvSpPr>
          <p:spPr>
            <a:xfrm>
              <a:off x="7297482" y="3185933"/>
              <a:ext cx="2713673" cy="51288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sz="1200"/>
            </a:p>
          </p:txBody>
        </p:sp>
        <p:sp>
          <p:nvSpPr>
            <p:cNvPr id="35" name="모서리가 둥근 직사각형 11">
              <a:extLst>
                <a:ext uri="{FF2B5EF4-FFF2-40B4-BE49-F238E27FC236}">
                  <a16:creationId xmlns:a16="http://schemas.microsoft.com/office/drawing/2014/main" id="{07AF9E73-79EC-4BA7-8B7A-8D18A83B06DF}"/>
                </a:ext>
              </a:extLst>
            </p:cNvPr>
            <p:cNvSpPr/>
            <p:nvPr/>
          </p:nvSpPr>
          <p:spPr>
            <a:xfrm>
              <a:off x="3879573" y="4354756"/>
              <a:ext cx="1884545" cy="51288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sz="1200"/>
            </a:p>
          </p:txBody>
        </p:sp>
        <p:sp>
          <p:nvSpPr>
            <p:cNvPr id="36" name="모서리가 둥근 직사각형 11">
              <a:extLst>
                <a:ext uri="{FF2B5EF4-FFF2-40B4-BE49-F238E27FC236}">
                  <a16:creationId xmlns:a16="http://schemas.microsoft.com/office/drawing/2014/main" id="{C8072C85-BBF0-47CD-8A0F-AE3108BAFEEC}"/>
                </a:ext>
              </a:extLst>
            </p:cNvPr>
            <p:cNvSpPr/>
            <p:nvPr/>
          </p:nvSpPr>
          <p:spPr>
            <a:xfrm>
              <a:off x="6432810" y="4354756"/>
              <a:ext cx="1884545" cy="51288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sz="1200"/>
            </a:p>
          </p:txBody>
        </p:sp>
        <p:sp>
          <p:nvSpPr>
            <p:cNvPr id="37" name="TextBox 36">
              <a:extLst>
                <a:ext uri="{FF2B5EF4-FFF2-40B4-BE49-F238E27FC236}">
                  <a16:creationId xmlns:a16="http://schemas.microsoft.com/office/drawing/2014/main" id="{E2C9E542-5361-4ECF-A398-D0678430D966}"/>
                </a:ext>
              </a:extLst>
            </p:cNvPr>
            <p:cNvSpPr txBox="1"/>
            <p:nvPr/>
          </p:nvSpPr>
          <p:spPr>
            <a:xfrm>
              <a:off x="7634174" y="3289501"/>
              <a:ext cx="2040287" cy="276999"/>
            </a:xfrm>
            <a:prstGeom prst="rect">
              <a:avLst/>
            </a:prstGeom>
            <a:noFill/>
            <a:ln>
              <a:noFill/>
            </a:ln>
          </p:spPr>
          <p:txBody>
            <a:bodyPr wrap="square" rtlCol="0">
              <a:spAutoFit/>
            </a:bodyPr>
            <a:lstStyle/>
            <a:p>
              <a:pPr algn="ctr"/>
              <a:r>
                <a:rPr kumimoji="1" lang="en-US" altLang="x-none" sz="1200" b="1" dirty="0">
                  <a:solidFill>
                    <a:schemeClr val="bg1"/>
                  </a:solidFill>
                </a:rPr>
                <a:t>Insert your subtitle</a:t>
              </a:r>
              <a:endParaRPr kumimoji="1" lang="x-none" altLang="en-US" sz="1200" b="1" dirty="0">
                <a:solidFill>
                  <a:schemeClr val="bg1"/>
                </a:solidFill>
              </a:endParaRPr>
            </a:p>
          </p:txBody>
        </p:sp>
        <p:sp>
          <p:nvSpPr>
            <p:cNvPr id="38" name="TextBox 37">
              <a:extLst>
                <a:ext uri="{FF2B5EF4-FFF2-40B4-BE49-F238E27FC236}">
                  <a16:creationId xmlns:a16="http://schemas.microsoft.com/office/drawing/2014/main" id="{94DC2E51-5D7A-471E-81AB-53005DA37E76}"/>
                </a:ext>
              </a:extLst>
            </p:cNvPr>
            <p:cNvSpPr txBox="1"/>
            <p:nvPr/>
          </p:nvSpPr>
          <p:spPr>
            <a:xfrm>
              <a:off x="2521109" y="3289501"/>
              <a:ext cx="2040287" cy="276999"/>
            </a:xfrm>
            <a:prstGeom prst="rect">
              <a:avLst/>
            </a:prstGeom>
            <a:noFill/>
            <a:ln>
              <a:noFill/>
            </a:ln>
          </p:spPr>
          <p:txBody>
            <a:bodyPr wrap="square" rtlCol="0">
              <a:spAutoFit/>
            </a:bodyPr>
            <a:lstStyle/>
            <a:p>
              <a:pPr algn="ctr"/>
              <a:r>
                <a:rPr kumimoji="1" lang="en-US" altLang="x-none" sz="1200" b="1" dirty="0">
                  <a:solidFill>
                    <a:schemeClr val="bg1"/>
                  </a:solidFill>
                </a:rPr>
                <a:t>Insert your subtitle</a:t>
              </a:r>
              <a:endParaRPr kumimoji="1" lang="x-none" altLang="en-US" sz="1200" b="1" dirty="0">
                <a:solidFill>
                  <a:schemeClr val="bg1"/>
                </a:solidFill>
              </a:endParaRPr>
            </a:p>
          </p:txBody>
        </p:sp>
        <p:sp>
          <p:nvSpPr>
            <p:cNvPr id="39" name="TextBox 38">
              <a:extLst>
                <a:ext uri="{FF2B5EF4-FFF2-40B4-BE49-F238E27FC236}">
                  <a16:creationId xmlns:a16="http://schemas.microsoft.com/office/drawing/2014/main" id="{83AB0E6E-60B3-4766-99A8-D4E480C9CAE1}"/>
                </a:ext>
              </a:extLst>
            </p:cNvPr>
            <p:cNvSpPr txBox="1"/>
            <p:nvPr/>
          </p:nvSpPr>
          <p:spPr>
            <a:xfrm>
              <a:off x="3805368" y="4472700"/>
              <a:ext cx="2040287" cy="276999"/>
            </a:xfrm>
            <a:prstGeom prst="rect">
              <a:avLst/>
            </a:prstGeom>
            <a:noFill/>
            <a:ln>
              <a:noFill/>
            </a:ln>
          </p:spPr>
          <p:txBody>
            <a:bodyPr wrap="square" rtlCol="0">
              <a:spAutoFit/>
            </a:bodyPr>
            <a:lstStyle/>
            <a:p>
              <a:pPr algn="ctr"/>
              <a:r>
                <a:rPr kumimoji="1" lang="en-US" altLang="x-none" sz="1200" b="1" dirty="0">
                  <a:solidFill>
                    <a:schemeClr val="bg1"/>
                  </a:solidFill>
                </a:rPr>
                <a:t>Insert your subtitle</a:t>
              </a:r>
              <a:endParaRPr kumimoji="1" lang="x-none" altLang="en-US" sz="1200" b="1" dirty="0">
                <a:solidFill>
                  <a:schemeClr val="bg1"/>
                </a:solidFill>
              </a:endParaRPr>
            </a:p>
          </p:txBody>
        </p:sp>
        <p:sp>
          <p:nvSpPr>
            <p:cNvPr id="40" name="TextBox 39">
              <a:extLst>
                <a:ext uri="{FF2B5EF4-FFF2-40B4-BE49-F238E27FC236}">
                  <a16:creationId xmlns:a16="http://schemas.microsoft.com/office/drawing/2014/main" id="{66534B9D-283A-4E8B-A457-4F29D5D8C72B}"/>
                </a:ext>
              </a:extLst>
            </p:cNvPr>
            <p:cNvSpPr txBox="1"/>
            <p:nvPr/>
          </p:nvSpPr>
          <p:spPr>
            <a:xfrm>
              <a:off x="6346347" y="4472700"/>
              <a:ext cx="2040287" cy="276999"/>
            </a:xfrm>
            <a:prstGeom prst="rect">
              <a:avLst/>
            </a:prstGeom>
            <a:noFill/>
            <a:ln>
              <a:noFill/>
            </a:ln>
          </p:spPr>
          <p:txBody>
            <a:bodyPr wrap="square" rtlCol="0">
              <a:spAutoFit/>
            </a:bodyPr>
            <a:lstStyle/>
            <a:p>
              <a:pPr algn="ctr"/>
              <a:r>
                <a:rPr kumimoji="1" lang="en-US" altLang="x-none" sz="1200" b="1" dirty="0">
                  <a:solidFill>
                    <a:schemeClr val="bg1"/>
                  </a:solidFill>
                </a:rPr>
                <a:t>Insert your subtitle</a:t>
              </a:r>
              <a:endParaRPr kumimoji="1" lang="x-none" altLang="en-US" sz="1200" b="1" dirty="0">
                <a:solidFill>
                  <a:schemeClr val="bg1"/>
                </a:solidFill>
              </a:endParaRPr>
            </a:p>
          </p:txBody>
        </p:sp>
      </p:grpSp>
      <p:sp>
        <p:nvSpPr>
          <p:cNvPr id="43" name="직사각형 42">
            <a:extLst>
              <a:ext uri="{FF2B5EF4-FFF2-40B4-BE49-F238E27FC236}">
                <a16:creationId xmlns:a16="http://schemas.microsoft.com/office/drawing/2014/main" id="{DDDFF7BA-DFB4-42EC-A6EF-A92B3E466EEC}"/>
              </a:ext>
            </a:extLst>
          </p:cNvPr>
          <p:cNvSpPr/>
          <p:nvPr/>
        </p:nvSpPr>
        <p:spPr>
          <a:xfrm>
            <a:off x="0" y="6630814"/>
            <a:ext cx="12192000" cy="227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138895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개체 틀 6">
            <a:extLst>
              <a:ext uri="{FF2B5EF4-FFF2-40B4-BE49-F238E27FC236}">
                <a16:creationId xmlns:a16="http://schemas.microsoft.com/office/drawing/2014/main" id="{AF982234-27D0-4E50-A62B-050FA8AED26A}"/>
              </a:ext>
            </a:extLst>
          </p:cNvPr>
          <p:cNvPicPr>
            <a:picLocks noGrp="1" noChangeAspect="1"/>
          </p:cNvPicPr>
          <p:nvPr>
            <p:ph type="pic" sz="quarter" idx="10"/>
          </p:nvPr>
        </p:nvPicPr>
        <p:blipFill>
          <a:blip r:embed="rId2"/>
          <a:srcRect l="10396" r="10396"/>
          <a:stretch>
            <a:fillRect/>
          </a:stretch>
        </p:blipFill>
        <p:spPr/>
      </p:pic>
      <p:pic>
        <p:nvPicPr>
          <p:cNvPr id="9" name="그림 개체 틀 8">
            <a:extLst>
              <a:ext uri="{FF2B5EF4-FFF2-40B4-BE49-F238E27FC236}">
                <a16:creationId xmlns:a16="http://schemas.microsoft.com/office/drawing/2014/main" id="{74559940-668B-44FD-83DF-CE2987E8CEE5}"/>
              </a:ext>
            </a:extLst>
          </p:cNvPr>
          <p:cNvPicPr>
            <a:picLocks noGrp="1" noChangeAspect="1"/>
          </p:cNvPicPr>
          <p:nvPr>
            <p:ph type="pic" sz="quarter" idx="11"/>
          </p:nvPr>
        </p:nvPicPr>
        <p:blipFill>
          <a:blip r:embed="rId3"/>
          <a:srcRect t="13000" b="13000"/>
          <a:stretch>
            <a:fillRect/>
          </a:stretch>
        </p:blipFill>
        <p:spPr/>
      </p:pic>
      <p:pic>
        <p:nvPicPr>
          <p:cNvPr id="11" name="그림 개체 틀 10">
            <a:extLst>
              <a:ext uri="{FF2B5EF4-FFF2-40B4-BE49-F238E27FC236}">
                <a16:creationId xmlns:a16="http://schemas.microsoft.com/office/drawing/2014/main" id="{A8253998-CA71-42E8-8A5F-CA05EF1F10D7}"/>
              </a:ext>
            </a:extLst>
          </p:cNvPr>
          <p:cNvPicPr>
            <a:picLocks noGrp="1" noChangeAspect="1"/>
          </p:cNvPicPr>
          <p:nvPr>
            <p:ph type="pic" sz="quarter" idx="12"/>
          </p:nvPr>
        </p:nvPicPr>
        <p:blipFill>
          <a:blip r:embed="rId4"/>
          <a:srcRect t="12968" b="12968"/>
          <a:stretch>
            <a:fillRect/>
          </a:stretch>
        </p:blipFill>
        <p:spPr/>
      </p:pic>
      <p:sp>
        <p:nvSpPr>
          <p:cNvPr id="5" name="제목 4">
            <a:extLst>
              <a:ext uri="{FF2B5EF4-FFF2-40B4-BE49-F238E27FC236}">
                <a16:creationId xmlns:a16="http://schemas.microsoft.com/office/drawing/2014/main" id="{3DD35380-6891-4483-AF58-5C71E915F34F}"/>
              </a:ext>
            </a:extLst>
          </p:cNvPr>
          <p:cNvSpPr>
            <a:spLocks noGrp="1"/>
          </p:cNvSpPr>
          <p:nvPr>
            <p:ph type="title"/>
          </p:nvPr>
        </p:nvSpPr>
        <p:spPr/>
        <p:txBody>
          <a:bodyPr/>
          <a:lstStyle/>
          <a:p>
            <a:r>
              <a:rPr lang="en-US" altLang="ko-KR" dirty="0"/>
              <a:t>Basic Process</a:t>
            </a:r>
            <a:endParaRPr lang="ko-KR" altLang="en-US" dirty="0"/>
          </a:p>
        </p:txBody>
      </p:sp>
      <p:sp>
        <p:nvSpPr>
          <p:cNvPr id="87" name="사각형: 둥근 모서리 86">
            <a:extLst>
              <a:ext uri="{FF2B5EF4-FFF2-40B4-BE49-F238E27FC236}">
                <a16:creationId xmlns:a16="http://schemas.microsoft.com/office/drawing/2014/main" id="{74DD12E6-B3E4-4151-9DCE-D836477236BE}"/>
              </a:ext>
            </a:extLst>
          </p:cNvPr>
          <p:cNvSpPr/>
          <p:nvPr/>
        </p:nvSpPr>
        <p:spPr>
          <a:xfrm>
            <a:off x="1726308" y="3952239"/>
            <a:ext cx="2116278" cy="3393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89" name="사각형: 둥근 모서리 88">
            <a:extLst>
              <a:ext uri="{FF2B5EF4-FFF2-40B4-BE49-F238E27FC236}">
                <a16:creationId xmlns:a16="http://schemas.microsoft.com/office/drawing/2014/main" id="{61CA3F18-6329-435B-9F7F-DB4F019EB744}"/>
              </a:ext>
            </a:extLst>
          </p:cNvPr>
          <p:cNvSpPr/>
          <p:nvPr/>
        </p:nvSpPr>
        <p:spPr>
          <a:xfrm>
            <a:off x="1726308" y="4491152"/>
            <a:ext cx="2116278" cy="3393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91" name="사각형: 둥근 모서리 90">
            <a:extLst>
              <a:ext uri="{FF2B5EF4-FFF2-40B4-BE49-F238E27FC236}">
                <a16:creationId xmlns:a16="http://schemas.microsoft.com/office/drawing/2014/main" id="{40B95F31-4CD6-4706-990B-7251555A7EE1}"/>
              </a:ext>
            </a:extLst>
          </p:cNvPr>
          <p:cNvSpPr/>
          <p:nvPr/>
        </p:nvSpPr>
        <p:spPr>
          <a:xfrm>
            <a:off x="1726308" y="5030066"/>
            <a:ext cx="2116278" cy="3393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93" name="사각형: 둥근 모서리 92">
            <a:extLst>
              <a:ext uri="{FF2B5EF4-FFF2-40B4-BE49-F238E27FC236}">
                <a16:creationId xmlns:a16="http://schemas.microsoft.com/office/drawing/2014/main" id="{6C262763-E9B2-4855-BAEE-ECEE53C90295}"/>
              </a:ext>
            </a:extLst>
          </p:cNvPr>
          <p:cNvSpPr/>
          <p:nvPr/>
        </p:nvSpPr>
        <p:spPr>
          <a:xfrm>
            <a:off x="1726308" y="5568979"/>
            <a:ext cx="2116278" cy="3393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95" name="사각형: 둥근 모서리 94">
            <a:extLst>
              <a:ext uri="{FF2B5EF4-FFF2-40B4-BE49-F238E27FC236}">
                <a16:creationId xmlns:a16="http://schemas.microsoft.com/office/drawing/2014/main" id="{D913C644-474F-43FA-8C60-138C51EFB27D}"/>
              </a:ext>
            </a:extLst>
          </p:cNvPr>
          <p:cNvSpPr/>
          <p:nvPr/>
        </p:nvSpPr>
        <p:spPr>
          <a:xfrm>
            <a:off x="5038936" y="3952239"/>
            <a:ext cx="2116278" cy="3393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97" name="사각형: 둥근 모서리 96">
            <a:extLst>
              <a:ext uri="{FF2B5EF4-FFF2-40B4-BE49-F238E27FC236}">
                <a16:creationId xmlns:a16="http://schemas.microsoft.com/office/drawing/2014/main" id="{AC9ABDD8-BD4E-44BB-BD04-0814EC7C3FA9}"/>
              </a:ext>
            </a:extLst>
          </p:cNvPr>
          <p:cNvSpPr/>
          <p:nvPr/>
        </p:nvSpPr>
        <p:spPr>
          <a:xfrm>
            <a:off x="5038936" y="4491152"/>
            <a:ext cx="2116278" cy="3393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99" name="사각형: 둥근 모서리 98">
            <a:extLst>
              <a:ext uri="{FF2B5EF4-FFF2-40B4-BE49-F238E27FC236}">
                <a16:creationId xmlns:a16="http://schemas.microsoft.com/office/drawing/2014/main" id="{6880880D-321D-44A6-AB33-D4094897B379}"/>
              </a:ext>
            </a:extLst>
          </p:cNvPr>
          <p:cNvSpPr/>
          <p:nvPr/>
        </p:nvSpPr>
        <p:spPr>
          <a:xfrm>
            <a:off x="5038936" y="5030066"/>
            <a:ext cx="2116278" cy="3393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1" name="사각형: 둥근 모서리 100">
            <a:extLst>
              <a:ext uri="{FF2B5EF4-FFF2-40B4-BE49-F238E27FC236}">
                <a16:creationId xmlns:a16="http://schemas.microsoft.com/office/drawing/2014/main" id="{E7BAB6B6-55C4-4C19-B6C3-DF7A53C472B8}"/>
              </a:ext>
            </a:extLst>
          </p:cNvPr>
          <p:cNvSpPr/>
          <p:nvPr/>
        </p:nvSpPr>
        <p:spPr>
          <a:xfrm>
            <a:off x="5038936" y="5568979"/>
            <a:ext cx="2116278" cy="3393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3" name="사각형: 둥근 모서리 102">
            <a:extLst>
              <a:ext uri="{FF2B5EF4-FFF2-40B4-BE49-F238E27FC236}">
                <a16:creationId xmlns:a16="http://schemas.microsoft.com/office/drawing/2014/main" id="{D70C3D6F-0B8E-40EA-A9BE-E704C2025007}"/>
              </a:ext>
            </a:extLst>
          </p:cNvPr>
          <p:cNvSpPr/>
          <p:nvPr/>
        </p:nvSpPr>
        <p:spPr>
          <a:xfrm>
            <a:off x="8351565" y="3952239"/>
            <a:ext cx="2116278" cy="3393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105" name="사각형: 둥근 모서리 104">
            <a:extLst>
              <a:ext uri="{FF2B5EF4-FFF2-40B4-BE49-F238E27FC236}">
                <a16:creationId xmlns:a16="http://schemas.microsoft.com/office/drawing/2014/main" id="{2C3EC57C-47C0-4F79-A809-C45E59B5CFA7}"/>
              </a:ext>
            </a:extLst>
          </p:cNvPr>
          <p:cNvSpPr/>
          <p:nvPr/>
        </p:nvSpPr>
        <p:spPr>
          <a:xfrm>
            <a:off x="8351565" y="4491152"/>
            <a:ext cx="2116278" cy="3393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7" name="사각형: 둥근 모서리 106">
            <a:extLst>
              <a:ext uri="{FF2B5EF4-FFF2-40B4-BE49-F238E27FC236}">
                <a16:creationId xmlns:a16="http://schemas.microsoft.com/office/drawing/2014/main" id="{3AE5A175-9783-4F53-B174-9C52DF1DCD15}"/>
              </a:ext>
            </a:extLst>
          </p:cNvPr>
          <p:cNvSpPr/>
          <p:nvPr/>
        </p:nvSpPr>
        <p:spPr>
          <a:xfrm>
            <a:off x="8351565" y="5030066"/>
            <a:ext cx="2116278" cy="3393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9" name="사각형: 둥근 모서리 108">
            <a:extLst>
              <a:ext uri="{FF2B5EF4-FFF2-40B4-BE49-F238E27FC236}">
                <a16:creationId xmlns:a16="http://schemas.microsoft.com/office/drawing/2014/main" id="{C5DDE407-DFC9-440C-9BC6-34182FA099FE}"/>
              </a:ext>
            </a:extLst>
          </p:cNvPr>
          <p:cNvSpPr/>
          <p:nvPr/>
        </p:nvSpPr>
        <p:spPr>
          <a:xfrm>
            <a:off x="8351565" y="5568979"/>
            <a:ext cx="2116278" cy="3393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11" name="이등변 삼각형 110">
            <a:extLst>
              <a:ext uri="{FF2B5EF4-FFF2-40B4-BE49-F238E27FC236}">
                <a16:creationId xmlns:a16="http://schemas.microsoft.com/office/drawing/2014/main" id="{C8A0C657-4E3C-4A75-A3ED-43538086FBE7}"/>
              </a:ext>
            </a:extLst>
          </p:cNvPr>
          <p:cNvSpPr/>
          <p:nvPr/>
        </p:nvSpPr>
        <p:spPr>
          <a:xfrm rot="5400000">
            <a:off x="4257206" y="2658215"/>
            <a:ext cx="238809" cy="20587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13" name="이등변 삼각형 112">
            <a:extLst>
              <a:ext uri="{FF2B5EF4-FFF2-40B4-BE49-F238E27FC236}">
                <a16:creationId xmlns:a16="http://schemas.microsoft.com/office/drawing/2014/main" id="{DE7754DD-3A66-4D50-838A-BC55BDEBCBEF}"/>
              </a:ext>
            </a:extLst>
          </p:cNvPr>
          <p:cNvSpPr/>
          <p:nvPr/>
        </p:nvSpPr>
        <p:spPr>
          <a:xfrm rot="5400000">
            <a:off x="7798737" y="2658215"/>
            <a:ext cx="238809" cy="20587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15" name="TextBox 272">
            <a:extLst>
              <a:ext uri="{FF2B5EF4-FFF2-40B4-BE49-F238E27FC236}">
                <a16:creationId xmlns:a16="http://schemas.microsoft.com/office/drawing/2014/main" id="{1C9462AB-C375-4D76-B209-43C5345B911C}"/>
              </a:ext>
            </a:extLst>
          </p:cNvPr>
          <p:cNvSpPr txBox="1"/>
          <p:nvPr/>
        </p:nvSpPr>
        <p:spPr>
          <a:xfrm>
            <a:off x="4771162" y="3529135"/>
            <a:ext cx="2651825" cy="276999"/>
          </a:xfrm>
          <a:prstGeom prst="rect">
            <a:avLst/>
          </a:prstGeom>
          <a:noFill/>
          <a:ln>
            <a:noFill/>
          </a:ln>
        </p:spPr>
        <p:txBody>
          <a:bodyPr wrap="square" rtlCol="0">
            <a:spAutoFit/>
          </a:bodyPr>
          <a:lstStyle>
            <a:defPPr>
              <a:defRPr lang="ko-KR"/>
            </a:defPPr>
            <a:lvl1pPr>
              <a:defRPr kumimoji="1" sz="1200" b="1">
                <a:solidFill>
                  <a:schemeClr val="accent1">
                    <a:lumMod val="60000"/>
                    <a:lumOff val="40000"/>
                  </a:schemeClr>
                </a:solidFill>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t>#Subtitle</a:t>
            </a:r>
            <a:endParaRPr lang="ko-KR" altLang="en-US" dirty="0"/>
          </a:p>
        </p:txBody>
      </p:sp>
      <p:sp>
        <p:nvSpPr>
          <p:cNvPr id="117" name="TextBox 273">
            <a:extLst>
              <a:ext uri="{FF2B5EF4-FFF2-40B4-BE49-F238E27FC236}">
                <a16:creationId xmlns:a16="http://schemas.microsoft.com/office/drawing/2014/main" id="{D9145442-EE73-4427-808A-2FB9C4EE0B0E}"/>
              </a:ext>
            </a:extLst>
          </p:cNvPr>
          <p:cNvSpPr txBox="1"/>
          <p:nvPr/>
        </p:nvSpPr>
        <p:spPr>
          <a:xfrm>
            <a:off x="8083791" y="3529135"/>
            <a:ext cx="2651825" cy="276999"/>
          </a:xfrm>
          <a:prstGeom prst="rect">
            <a:avLst/>
          </a:prstGeom>
          <a:noFill/>
          <a:ln>
            <a:noFill/>
          </a:ln>
        </p:spPr>
        <p:txBody>
          <a:bodyPr wrap="square" rtlCol="0">
            <a:spAutoFit/>
          </a:bodyPr>
          <a:lstStyle>
            <a:defPPr>
              <a:defRPr lang="ko-KR"/>
            </a:defPPr>
            <a:lvl1pPr>
              <a:defRPr kumimoji="1" sz="1200" b="1">
                <a:solidFill>
                  <a:schemeClr val="accent1">
                    <a:lumMod val="60000"/>
                    <a:lumOff val="40000"/>
                  </a:schemeClr>
                </a:solidFill>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t>#Subtitle</a:t>
            </a:r>
            <a:endParaRPr lang="ko-KR" altLang="en-US" dirty="0"/>
          </a:p>
        </p:txBody>
      </p:sp>
      <p:sp>
        <p:nvSpPr>
          <p:cNvPr id="119" name="자유형: 도형 118">
            <a:extLst>
              <a:ext uri="{FF2B5EF4-FFF2-40B4-BE49-F238E27FC236}">
                <a16:creationId xmlns:a16="http://schemas.microsoft.com/office/drawing/2014/main" id="{0F55C3C7-FD86-4EA4-A07C-B5F8D1675AE1}"/>
              </a:ext>
            </a:extLst>
          </p:cNvPr>
          <p:cNvSpPr/>
          <p:nvPr/>
        </p:nvSpPr>
        <p:spPr>
          <a:xfrm>
            <a:off x="2739617" y="4368769"/>
            <a:ext cx="86033" cy="46058"/>
          </a:xfrm>
          <a:custGeom>
            <a:avLst/>
            <a:gdLst>
              <a:gd name="connsiteX0" fmla="*/ 0 w 94869"/>
              <a:gd name="connsiteY0" fmla="*/ 0 h 50788"/>
              <a:gd name="connsiteX1" fmla="*/ 14173 w 94869"/>
              <a:gd name="connsiteY1" fmla="*/ 0 h 50788"/>
              <a:gd name="connsiteX2" fmla="*/ 47320 w 94869"/>
              <a:gd name="connsiteY2" fmla="*/ 42965 h 50788"/>
              <a:gd name="connsiteX3" fmla="*/ 80467 w 94869"/>
              <a:gd name="connsiteY3" fmla="*/ 0 h 50788"/>
              <a:gd name="connsiteX4" fmla="*/ 94869 w 94869"/>
              <a:gd name="connsiteY4" fmla="*/ 0 h 50788"/>
              <a:gd name="connsiteX5" fmla="*/ 54864 w 94869"/>
              <a:gd name="connsiteY5" fmla="*/ 50788 h 50788"/>
              <a:gd name="connsiteX6" fmla="*/ 39776 w 94869"/>
              <a:gd name="connsiteY6" fmla="*/ 50788 h 5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69" h="50788">
                <a:moveTo>
                  <a:pt x="0" y="0"/>
                </a:moveTo>
                <a:lnTo>
                  <a:pt x="14173" y="0"/>
                </a:lnTo>
                <a:lnTo>
                  <a:pt x="47320" y="42965"/>
                </a:lnTo>
                <a:lnTo>
                  <a:pt x="80467" y="0"/>
                </a:lnTo>
                <a:lnTo>
                  <a:pt x="94869" y="0"/>
                </a:lnTo>
                <a:lnTo>
                  <a:pt x="54864" y="50788"/>
                </a:lnTo>
                <a:lnTo>
                  <a:pt x="39776" y="50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1" name="자유형: 도형 120">
            <a:extLst>
              <a:ext uri="{FF2B5EF4-FFF2-40B4-BE49-F238E27FC236}">
                <a16:creationId xmlns:a16="http://schemas.microsoft.com/office/drawing/2014/main" id="{D0A9B578-A269-4BF1-A1F5-887F125A2090}"/>
              </a:ext>
            </a:extLst>
          </p:cNvPr>
          <p:cNvSpPr/>
          <p:nvPr/>
        </p:nvSpPr>
        <p:spPr>
          <a:xfrm>
            <a:off x="2739617" y="4909233"/>
            <a:ext cx="86033" cy="46058"/>
          </a:xfrm>
          <a:custGeom>
            <a:avLst/>
            <a:gdLst>
              <a:gd name="connsiteX0" fmla="*/ 0 w 94869"/>
              <a:gd name="connsiteY0" fmla="*/ 0 h 50788"/>
              <a:gd name="connsiteX1" fmla="*/ 14173 w 94869"/>
              <a:gd name="connsiteY1" fmla="*/ 0 h 50788"/>
              <a:gd name="connsiteX2" fmla="*/ 47320 w 94869"/>
              <a:gd name="connsiteY2" fmla="*/ 42965 h 50788"/>
              <a:gd name="connsiteX3" fmla="*/ 80467 w 94869"/>
              <a:gd name="connsiteY3" fmla="*/ 0 h 50788"/>
              <a:gd name="connsiteX4" fmla="*/ 94869 w 94869"/>
              <a:gd name="connsiteY4" fmla="*/ 0 h 50788"/>
              <a:gd name="connsiteX5" fmla="*/ 54864 w 94869"/>
              <a:gd name="connsiteY5" fmla="*/ 50788 h 50788"/>
              <a:gd name="connsiteX6" fmla="*/ 39776 w 94869"/>
              <a:gd name="connsiteY6" fmla="*/ 50788 h 5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69" h="50788">
                <a:moveTo>
                  <a:pt x="0" y="0"/>
                </a:moveTo>
                <a:lnTo>
                  <a:pt x="14173" y="0"/>
                </a:lnTo>
                <a:lnTo>
                  <a:pt x="47320" y="42965"/>
                </a:lnTo>
                <a:lnTo>
                  <a:pt x="80467" y="0"/>
                </a:lnTo>
                <a:lnTo>
                  <a:pt x="94869" y="0"/>
                </a:lnTo>
                <a:lnTo>
                  <a:pt x="54864" y="50788"/>
                </a:lnTo>
                <a:lnTo>
                  <a:pt x="39776" y="50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3" name="자유형: 도형 122">
            <a:extLst>
              <a:ext uri="{FF2B5EF4-FFF2-40B4-BE49-F238E27FC236}">
                <a16:creationId xmlns:a16="http://schemas.microsoft.com/office/drawing/2014/main" id="{1B56F80B-29E3-4E56-887F-DD17B4F48D9D}"/>
              </a:ext>
            </a:extLst>
          </p:cNvPr>
          <p:cNvSpPr/>
          <p:nvPr/>
        </p:nvSpPr>
        <p:spPr>
          <a:xfrm>
            <a:off x="2739617" y="5450121"/>
            <a:ext cx="86033" cy="46058"/>
          </a:xfrm>
          <a:custGeom>
            <a:avLst/>
            <a:gdLst>
              <a:gd name="connsiteX0" fmla="*/ 0 w 94869"/>
              <a:gd name="connsiteY0" fmla="*/ 0 h 50788"/>
              <a:gd name="connsiteX1" fmla="*/ 14173 w 94869"/>
              <a:gd name="connsiteY1" fmla="*/ 0 h 50788"/>
              <a:gd name="connsiteX2" fmla="*/ 47320 w 94869"/>
              <a:gd name="connsiteY2" fmla="*/ 42965 h 50788"/>
              <a:gd name="connsiteX3" fmla="*/ 80467 w 94869"/>
              <a:gd name="connsiteY3" fmla="*/ 0 h 50788"/>
              <a:gd name="connsiteX4" fmla="*/ 94869 w 94869"/>
              <a:gd name="connsiteY4" fmla="*/ 0 h 50788"/>
              <a:gd name="connsiteX5" fmla="*/ 54864 w 94869"/>
              <a:gd name="connsiteY5" fmla="*/ 50788 h 50788"/>
              <a:gd name="connsiteX6" fmla="*/ 39776 w 94869"/>
              <a:gd name="connsiteY6" fmla="*/ 50788 h 5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69" h="50788">
                <a:moveTo>
                  <a:pt x="0" y="0"/>
                </a:moveTo>
                <a:lnTo>
                  <a:pt x="14173" y="0"/>
                </a:lnTo>
                <a:lnTo>
                  <a:pt x="47320" y="42965"/>
                </a:lnTo>
                <a:lnTo>
                  <a:pt x="80467" y="0"/>
                </a:lnTo>
                <a:lnTo>
                  <a:pt x="94869" y="0"/>
                </a:lnTo>
                <a:lnTo>
                  <a:pt x="54864" y="50788"/>
                </a:lnTo>
                <a:lnTo>
                  <a:pt x="39776" y="50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5" name="자유형: 도형 124">
            <a:extLst>
              <a:ext uri="{FF2B5EF4-FFF2-40B4-BE49-F238E27FC236}">
                <a16:creationId xmlns:a16="http://schemas.microsoft.com/office/drawing/2014/main" id="{F30AC4F0-36D3-4770-B637-B9945E2F9C51}"/>
              </a:ext>
            </a:extLst>
          </p:cNvPr>
          <p:cNvSpPr/>
          <p:nvPr/>
        </p:nvSpPr>
        <p:spPr>
          <a:xfrm>
            <a:off x="6054058" y="4368769"/>
            <a:ext cx="86033" cy="46058"/>
          </a:xfrm>
          <a:custGeom>
            <a:avLst/>
            <a:gdLst>
              <a:gd name="connsiteX0" fmla="*/ 0 w 94869"/>
              <a:gd name="connsiteY0" fmla="*/ 0 h 50788"/>
              <a:gd name="connsiteX1" fmla="*/ 14173 w 94869"/>
              <a:gd name="connsiteY1" fmla="*/ 0 h 50788"/>
              <a:gd name="connsiteX2" fmla="*/ 47320 w 94869"/>
              <a:gd name="connsiteY2" fmla="*/ 42965 h 50788"/>
              <a:gd name="connsiteX3" fmla="*/ 80467 w 94869"/>
              <a:gd name="connsiteY3" fmla="*/ 0 h 50788"/>
              <a:gd name="connsiteX4" fmla="*/ 94869 w 94869"/>
              <a:gd name="connsiteY4" fmla="*/ 0 h 50788"/>
              <a:gd name="connsiteX5" fmla="*/ 54864 w 94869"/>
              <a:gd name="connsiteY5" fmla="*/ 50788 h 50788"/>
              <a:gd name="connsiteX6" fmla="*/ 39776 w 94869"/>
              <a:gd name="connsiteY6" fmla="*/ 50788 h 5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69" h="50788">
                <a:moveTo>
                  <a:pt x="0" y="0"/>
                </a:moveTo>
                <a:lnTo>
                  <a:pt x="14173" y="0"/>
                </a:lnTo>
                <a:lnTo>
                  <a:pt x="47320" y="42965"/>
                </a:lnTo>
                <a:lnTo>
                  <a:pt x="80467" y="0"/>
                </a:lnTo>
                <a:lnTo>
                  <a:pt x="94869" y="0"/>
                </a:lnTo>
                <a:lnTo>
                  <a:pt x="54864" y="50788"/>
                </a:lnTo>
                <a:lnTo>
                  <a:pt x="39776" y="50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7" name="자유형: 도형 126">
            <a:extLst>
              <a:ext uri="{FF2B5EF4-FFF2-40B4-BE49-F238E27FC236}">
                <a16:creationId xmlns:a16="http://schemas.microsoft.com/office/drawing/2014/main" id="{6AD341A5-A5A3-4673-B56F-8BA4DB4C15D7}"/>
              </a:ext>
            </a:extLst>
          </p:cNvPr>
          <p:cNvSpPr/>
          <p:nvPr/>
        </p:nvSpPr>
        <p:spPr>
          <a:xfrm>
            <a:off x="6054058" y="4909233"/>
            <a:ext cx="86033" cy="46058"/>
          </a:xfrm>
          <a:custGeom>
            <a:avLst/>
            <a:gdLst>
              <a:gd name="connsiteX0" fmla="*/ 0 w 94869"/>
              <a:gd name="connsiteY0" fmla="*/ 0 h 50788"/>
              <a:gd name="connsiteX1" fmla="*/ 14173 w 94869"/>
              <a:gd name="connsiteY1" fmla="*/ 0 h 50788"/>
              <a:gd name="connsiteX2" fmla="*/ 47320 w 94869"/>
              <a:gd name="connsiteY2" fmla="*/ 42965 h 50788"/>
              <a:gd name="connsiteX3" fmla="*/ 80467 w 94869"/>
              <a:gd name="connsiteY3" fmla="*/ 0 h 50788"/>
              <a:gd name="connsiteX4" fmla="*/ 94869 w 94869"/>
              <a:gd name="connsiteY4" fmla="*/ 0 h 50788"/>
              <a:gd name="connsiteX5" fmla="*/ 54864 w 94869"/>
              <a:gd name="connsiteY5" fmla="*/ 50788 h 50788"/>
              <a:gd name="connsiteX6" fmla="*/ 39776 w 94869"/>
              <a:gd name="connsiteY6" fmla="*/ 50788 h 5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69" h="50788">
                <a:moveTo>
                  <a:pt x="0" y="0"/>
                </a:moveTo>
                <a:lnTo>
                  <a:pt x="14173" y="0"/>
                </a:lnTo>
                <a:lnTo>
                  <a:pt x="47320" y="42965"/>
                </a:lnTo>
                <a:lnTo>
                  <a:pt x="80467" y="0"/>
                </a:lnTo>
                <a:lnTo>
                  <a:pt x="94869" y="0"/>
                </a:lnTo>
                <a:lnTo>
                  <a:pt x="54864" y="50788"/>
                </a:lnTo>
                <a:lnTo>
                  <a:pt x="39776" y="50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9" name="자유형: 도형 128">
            <a:extLst>
              <a:ext uri="{FF2B5EF4-FFF2-40B4-BE49-F238E27FC236}">
                <a16:creationId xmlns:a16="http://schemas.microsoft.com/office/drawing/2014/main" id="{AC7CA661-4EDC-4E49-B7E5-F87EC12C86D3}"/>
              </a:ext>
            </a:extLst>
          </p:cNvPr>
          <p:cNvSpPr/>
          <p:nvPr/>
        </p:nvSpPr>
        <p:spPr>
          <a:xfrm>
            <a:off x="6054058" y="5450121"/>
            <a:ext cx="86033" cy="46058"/>
          </a:xfrm>
          <a:custGeom>
            <a:avLst/>
            <a:gdLst>
              <a:gd name="connsiteX0" fmla="*/ 0 w 94869"/>
              <a:gd name="connsiteY0" fmla="*/ 0 h 50788"/>
              <a:gd name="connsiteX1" fmla="*/ 14173 w 94869"/>
              <a:gd name="connsiteY1" fmla="*/ 0 h 50788"/>
              <a:gd name="connsiteX2" fmla="*/ 47320 w 94869"/>
              <a:gd name="connsiteY2" fmla="*/ 42965 h 50788"/>
              <a:gd name="connsiteX3" fmla="*/ 80467 w 94869"/>
              <a:gd name="connsiteY3" fmla="*/ 0 h 50788"/>
              <a:gd name="connsiteX4" fmla="*/ 94869 w 94869"/>
              <a:gd name="connsiteY4" fmla="*/ 0 h 50788"/>
              <a:gd name="connsiteX5" fmla="*/ 54864 w 94869"/>
              <a:gd name="connsiteY5" fmla="*/ 50788 h 50788"/>
              <a:gd name="connsiteX6" fmla="*/ 39776 w 94869"/>
              <a:gd name="connsiteY6" fmla="*/ 50788 h 5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69" h="50788">
                <a:moveTo>
                  <a:pt x="0" y="0"/>
                </a:moveTo>
                <a:lnTo>
                  <a:pt x="14173" y="0"/>
                </a:lnTo>
                <a:lnTo>
                  <a:pt x="47320" y="42965"/>
                </a:lnTo>
                <a:lnTo>
                  <a:pt x="80467" y="0"/>
                </a:lnTo>
                <a:lnTo>
                  <a:pt x="94869" y="0"/>
                </a:lnTo>
                <a:lnTo>
                  <a:pt x="54864" y="50788"/>
                </a:lnTo>
                <a:lnTo>
                  <a:pt x="39776" y="50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31" name="자유형: 도형 130">
            <a:extLst>
              <a:ext uri="{FF2B5EF4-FFF2-40B4-BE49-F238E27FC236}">
                <a16:creationId xmlns:a16="http://schemas.microsoft.com/office/drawing/2014/main" id="{9A284D89-9577-4B3B-B365-2C1E757162EE}"/>
              </a:ext>
            </a:extLst>
          </p:cNvPr>
          <p:cNvSpPr/>
          <p:nvPr/>
        </p:nvSpPr>
        <p:spPr>
          <a:xfrm>
            <a:off x="9366687" y="4368769"/>
            <a:ext cx="86033" cy="46058"/>
          </a:xfrm>
          <a:custGeom>
            <a:avLst/>
            <a:gdLst>
              <a:gd name="connsiteX0" fmla="*/ 0 w 94869"/>
              <a:gd name="connsiteY0" fmla="*/ 0 h 50788"/>
              <a:gd name="connsiteX1" fmla="*/ 14173 w 94869"/>
              <a:gd name="connsiteY1" fmla="*/ 0 h 50788"/>
              <a:gd name="connsiteX2" fmla="*/ 47320 w 94869"/>
              <a:gd name="connsiteY2" fmla="*/ 42965 h 50788"/>
              <a:gd name="connsiteX3" fmla="*/ 80467 w 94869"/>
              <a:gd name="connsiteY3" fmla="*/ 0 h 50788"/>
              <a:gd name="connsiteX4" fmla="*/ 94869 w 94869"/>
              <a:gd name="connsiteY4" fmla="*/ 0 h 50788"/>
              <a:gd name="connsiteX5" fmla="*/ 54864 w 94869"/>
              <a:gd name="connsiteY5" fmla="*/ 50788 h 50788"/>
              <a:gd name="connsiteX6" fmla="*/ 39776 w 94869"/>
              <a:gd name="connsiteY6" fmla="*/ 50788 h 5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69" h="50788">
                <a:moveTo>
                  <a:pt x="0" y="0"/>
                </a:moveTo>
                <a:lnTo>
                  <a:pt x="14173" y="0"/>
                </a:lnTo>
                <a:lnTo>
                  <a:pt x="47320" y="42965"/>
                </a:lnTo>
                <a:lnTo>
                  <a:pt x="80467" y="0"/>
                </a:lnTo>
                <a:lnTo>
                  <a:pt x="94869" y="0"/>
                </a:lnTo>
                <a:lnTo>
                  <a:pt x="54864" y="50788"/>
                </a:lnTo>
                <a:lnTo>
                  <a:pt x="39776" y="50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33" name="자유형: 도형 132">
            <a:extLst>
              <a:ext uri="{FF2B5EF4-FFF2-40B4-BE49-F238E27FC236}">
                <a16:creationId xmlns:a16="http://schemas.microsoft.com/office/drawing/2014/main" id="{893E919A-70B2-40B7-A4DE-D18671E32F02}"/>
              </a:ext>
            </a:extLst>
          </p:cNvPr>
          <p:cNvSpPr/>
          <p:nvPr/>
        </p:nvSpPr>
        <p:spPr>
          <a:xfrm>
            <a:off x="9366687" y="4909233"/>
            <a:ext cx="86033" cy="46058"/>
          </a:xfrm>
          <a:custGeom>
            <a:avLst/>
            <a:gdLst>
              <a:gd name="connsiteX0" fmla="*/ 0 w 94869"/>
              <a:gd name="connsiteY0" fmla="*/ 0 h 50788"/>
              <a:gd name="connsiteX1" fmla="*/ 14173 w 94869"/>
              <a:gd name="connsiteY1" fmla="*/ 0 h 50788"/>
              <a:gd name="connsiteX2" fmla="*/ 47320 w 94869"/>
              <a:gd name="connsiteY2" fmla="*/ 42965 h 50788"/>
              <a:gd name="connsiteX3" fmla="*/ 80467 w 94869"/>
              <a:gd name="connsiteY3" fmla="*/ 0 h 50788"/>
              <a:gd name="connsiteX4" fmla="*/ 94869 w 94869"/>
              <a:gd name="connsiteY4" fmla="*/ 0 h 50788"/>
              <a:gd name="connsiteX5" fmla="*/ 54864 w 94869"/>
              <a:gd name="connsiteY5" fmla="*/ 50788 h 50788"/>
              <a:gd name="connsiteX6" fmla="*/ 39776 w 94869"/>
              <a:gd name="connsiteY6" fmla="*/ 50788 h 5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69" h="50788">
                <a:moveTo>
                  <a:pt x="0" y="0"/>
                </a:moveTo>
                <a:lnTo>
                  <a:pt x="14173" y="0"/>
                </a:lnTo>
                <a:lnTo>
                  <a:pt x="47320" y="42965"/>
                </a:lnTo>
                <a:lnTo>
                  <a:pt x="80467" y="0"/>
                </a:lnTo>
                <a:lnTo>
                  <a:pt x="94869" y="0"/>
                </a:lnTo>
                <a:lnTo>
                  <a:pt x="54864" y="50788"/>
                </a:lnTo>
                <a:lnTo>
                  <a:pt x="39776" y="50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35" name="자유형: 도형 134">
            <a:extLst>
              <a:ext uri="{FF2B5EF4-FFF2-40B4-BE49-F238E27FC236}">
                <a16:creationId xmlns:a16="http://schemas.microsoft.com/office/drawing/2014/main" id="{9B5CAF2C-D1F4-41D5-AD7B-28595E0BADD9}"/>
              </a:ext>
            </a:extLst>
          </p:cNvPr>
          <p:cNvSpPr/>
          <p:nvPr/>
        </p:nvSpPr>
        <p:spPr>
          <a:xfrm>
            <a:off x="9366687" y="5450121"/>
            <a:ext cx="86033" cy="46058"/>
          </a:xfrm>
          <a:custGeom>
            <a:avLst/>
            <a:gdLst>
              <a:gd name="connsiteX0" fmla="*/ 0 w 94869"/>
              <a:gd name="connsiteY0" fmla="*/ 0 h 50788"/>
              <a:gd name="connsiteX1" fmla="*/ 14173 w 94869"/>
              <a:gd name="connsiteY1" fmla="*/ 0 h 50788"/>
              <a:gd name="connsiteX2" fmla="*/ 47320 w 94869"/>
              <a:gd name="connsiteY2" fmla="*/ 42965 h 50788"/>
              <a:gd name="connsiteX3" fmla="*/ 80467 w 94869"/>
              <a:gd name="connsiteY3" fmla="*/ 0 h 50788"/>
              <a:gd name="connsiteX4" fmla="*/ 94869 w 94869"/>
              <a:gd name="connsiteY4" fmla="*/ 0 h 50788"/>
              <a:gd name="connsiteX5" fmla="*/ 54864 w 94869"/>
              <a:gd name="connsiteY5" fmla="*/ 50788 h 50788"/>
              <a:gd name="connsiteX6" fmla="*/ 39776 w 94869"/>
              <a:gd name="connsiteY6" fmla="*/ 50788 h 5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69" h="50788">
                <a:moveTo>
                  <a:pt x="0" y="0"/>
                </a:moveTo>
                <a:lnTo>
                  <a:pt x="14173" y="0"/>
                </a:lnTo>
                <a:lnTo>
                  <a:pt x="47320" y="42965"/>
                </a:lnTo>
                <a:lnTo>
                  <a:pt x="80467" y="0"/>
                </a:lnTo>
                <a:lnTo>
                  <a:pt x="94869" y="0"/>
                </a:lnTo>
                <a:lnTo>
                  <a:pt x="54864" y="50788"/>
                </a:lnTo>
                <a:lnTo>
                  <a:pt x="39776" y="50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37" name="TextBox 136">
            <a:extLst>
              <a:ext uri="{FF2B5EF4-FFF2-40B4-BE49-F238E27FC236}">
                <a16:creationId xmlns:a16="http://schemas.microsoft.com/office/drawing/2014/main" id="{3397DE22-9DEA-4342-82ED-B93D2E0B7B24}"/>
              </a:ext>
            </a:extLst>
          </p:cNvPr>
          <p:cNvSpPr txBox="1"/>
          <p:nvPr/>
        </p:nvSpPr>
        <p:spPr>
          <a:xfrm>
            <a:off x="1929759" y="3983435"/>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39" name="TextBox 138">
            <a:extLst>
              <a:ext uri="{FF2B5EF4-FFF2-40B4-BE49-F238E27FC236}">
                <a16:creationId xmlns:a16="http://schemas.microsoft.com/office/drawing/2014/main" id="{1C73129F-EF17-45F6-B03C-EE20E8303579}"/>
              </a:ext>
            </a:extLst>
          </p:cNvPr>
          <p:cNvSpPr txBox="1"/>
          <p:nvPr/>
        </p:nvSpPr>
        <p:spPr>
          <a:xfrm>
            <a:off x="5242387" y="3983435"/>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41" name="TextBox 140">
            <a:extLst>
              <a:ext uri="{FF2B5EF4-FFF2-40B4-BE49-F238E27FC236}">
                <a16:creationId xmlns:a16="http://schemas.microsoft.com/office/drawing/2014/main" id="{0A87A38C-1A22-43A7-BD52-85961D4F27B3}"/>
              </a:ext>
            </a:extLst>
          </p:cNvPr>
          <p:cNvSpPr txBox="1"/>
          <p:nvPr/>
        </p:nvSpPr>
        <p:spPr>
          <a:xfrm>
            <a:off x="8555016" y="3983435"/>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43" name="TextBox 142">
            <a:extLst>
              <a:ext uri="{FF2B5EF4-FFF2-40B4-BE49-F238E27FC236}">
                <a16:creationId xmlns:a16="http://schemas.microsoft.com/office/drawing/2014/main" id="{4C34633B-A9F2-4C7F-A454-1FAE440524AC}"/>
              </a:ext>
            </a:extLst>
          </p:cNvPr>
          <p:cNvSpPr txBox="1"/>
          <p:nvPr/>
        </p:nvSpPr>
        <p:spPr>
          <a:xfrm>
            <a:off x="1929759" y="4522348"/>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45" name="TextBox 144">
            <a:extLst>
              <a:ext uri="{FF2B5EF4-FFF2-40B4-BE49-F238E27FC236}">
                <a16:creationId xmlns:a16="http://schemas.microsoft.com/office/drawing/2014/main" id="{E6731DA5-C7DE-4D45-9167-D45A874B3F04}"/>
              </a:ext>
            </a:extLst>
          </p:cNvPr>
          <p:cNvSpPr txBox="1"/>
          <p:nvPr/>
        </p:nvSpPr>
        <p:spPr>
          <a:xfrm>
            <a:off x="5242387" y="4522348"/>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47" name="TextBox 146">
            <a:extLst>
              <a:ext uri="{FF2B5EF4-FFF2-40B4-BE49-F238E27FC236}">
                <a16:creationId xmlns:a16="http://schemas.microsoft.com/office/drawing/2014/main" id="{BF323D22-E670-48C7-9FA5-1BBE5663E4DA}"/>
              </a:ext>
            </a:extLst>
          </p:cNvPr>
          <p:cNvSpPr txBox="1"/>
          <p:nvPr/>
        </p:nvSpPr>
        <p:spPr>
          <a:xfrm>
            <a:off x="8555016" y="4522348"/>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49" name="TextBox 148">
            <a:extLst>
              <a:ext uri="{FF2B5EF4-FFF2-40B4-BE49-F238E27FC236}">
                <a16:creationId xmlns:a16="http://schemas.microsoft.com/office/drawing/2014/main" id="{3EA14864-1613-4EC3-A5C7-9A13D57D780B}"/>
              </a:ext>
            </a:extLst>
          </p:cNvPr>
          <p:cNvSpPr txBox="1"/>
          <p:nvPr/>
        </p:nvSpPr>
        <p:spPr>
          <a:xfrm>
            <a:off x="1929759" y="5061262"/>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51" name="TextBox 150">
            <a:extLst>
              <a:ext uri="{FF2B5EF4-FFF2-40B4-BE49-F238E27FC236}">
                <a16:creationId xmlns:a16="http://schemas.microsoft.com/office/drawing/2014/main" id="{CDB52469-EFC5-4EB3-8862-AA1B7B4F09E2}"/>
              </a:ext>
            </a:extLst>
          </p:cNvPr>
          <p:cNvSpPr txBox="1"/>
          <p:nvPr/>
        </p:nvSpPr>
        <p:spPr>
          <a:xfrm>
            <a:off x="5242387" y="5061262"/>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53" name="TextBox 152">
            <a:extLst>
              <a:ext uri="{FF2B5EF4-FFF2-40B4-BE49-F238E27FC236}">
                <a16:creationId xmlns:a16="http://schemas.microsoft.com/office/drawing/2014/main" id="{B0477CFA-F308-4290-962B-367D79CB6581}"/>
              </a:ext>
            </a:extLst>
          </p:cNvPr>
          <p:cNvSpPr txBox="1"/>
          <p:nvPr/>
        </p:nvSpPr>
        <p:spPr>
          <a:xfrm>
            <a:off x="8555016" y="5061262"/>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55" name="TextBox 154">
            <a:extLst>
              <a:ext uri="{FF2B5EF4-FFF2-40B4-BE49-F238E27FC236}">
                <a16:creationId xmlns:a16="http://schemas.microsoft.com/office/drawing/2014/main" id="{266ABFDD-0A07-4D3E-8377-EF804A16B124}"/>
              </a:ext>
            </a:extLst>
          </p:cNvPr>
          <p:cNvSpPr txBox="1"/>
          <p:nvPr/>
        </p:nvSpPr>
        <p:spPr>
          <a:xfrm>
            <a:off x="1929759" y="5600175"/>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57" name="TextBox 156">
            <a:extLst>
              <a:ext uri="{FF2B5EF4-FFF2-40B4-BE49-F238E27FC236}">
                <a16:creationId xmlns:a16="http://schemas.microsoft.com/office/drawing/2014/main" id="{A257E361-BFC2-442F-993F-68D8D78B4752}"/>
              </a:ext>
            </a:extLst>
          </p:cNvPr>
          <p:cNvSpPr txBox="1"/>
          <p:nvPr/>
        </p:nvSpPr>
        <p:spPr>
          <a:xfrm>
            <a:off x="5242387" y="5600175"/>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59" name="TextBox 158">
            <a:extLst>
              <a:ext uri="{FF2B5EF4-FFF2-40B4-BE49-F238E27FC236}">
                <a16:creationId xmlns:a16="http://schemas.microsoft.com/office/drawing/2014/main" id="{5FEF5C5A-8520-4A38-B3EF-61DE712AF527}"/>
              </a:ext>
            </a:extLst>
          </p:cNvPr>
          <p:cNvSpPr txBox="1"/>
          <p:nvPr/>
        </p:nvSpPr>
        <p:spPr>
          <a:xfrm>
            <a:off x="8555016" y="5600175"/>
            <a:ext cx="1709376" cy="276999"/>
          </a:xfrm>
          <a:prstGeom prst="rect">
            <a:avLst/>
          </a:prstGeom>
          <a:noFill/>
          <a:ln>
            <a:noFill/>
          </a:ln>
        </p:spPr>
        <p:txBody>
          <a:bodyPr wrap="square" rtlCol="0">
            <a:spAutoFit/>
          </a:bodyPr>
          <a:lstStyle/>
          <a:p>
            <a:pPr algn="ctr"/>
            <a:r>
              <a:rPr kumimoji="1" lang="en-US" altLang="ko-KR" sz="1200" dirty="0">
                <a:solidFill>
                  <a:schemeClr val="bg1"/>
                </a:solidFill>
              </a:rPr>
              <a:t>Lorem ipsum dolor</a:t>
            </a:r>
            <a:endParaRPr kumimoji="1" lang="ko-KR" altLang="en-US" sz="1200" dirty="0">
              <a:solidFill>
                <a:schemeClr val="bg1"/>
              </a:solidFill>
            </a:endParaRPr>
          </a:p>
        </p:txBody>
      </p:sp>
      <p:sp>
        <p:nvSpPr>
          <p:cNvPr id="161" name="TextBox 271">
            <a:extLst>
              <a:ext uri="{FF2B5EF4-FFF2-40B4-BE49-F238E27FC236}">
                <a16:creationId xmlns:a16="http://schemas.microsoft.com/office/drawing/2014/main" id="{2FE89636-2E7C-4CD0-BBB5-E4AB0E1AE0C5}"/>
              </a:ext>
            </a:extLst>
          </p:cNvPr>
          <p:cNvSpPr txBox="1"/>
          <p:nvPr/>
        </p:nvSpPr>
        <p:spPr>
          <a:xfrm>
            <a:off x="1456385" y="3529135"/>
            <a:ext cx="2651825" cy="276999"/>
          </a:xfrm>
          <a:prstGeom prst="rect">
            <a:avLst/>
          </a:prstGeom>
          <a:noFill/>
          <a:ln>
            <a:noFill/>
          </a:ln>
        </p:spPr>
        <p:txBody>
          <a:bodyPr wrap="square" rtlCol="0">
            <a:spAutoFit/>
          </a:bodyPr>
          <a:lstStyle>
            <a:defPPr>
              <a:defRPr lang="ko-KR"/>
            </a:defPPr>
            <a:lvl1pPr>
              <a:defRPr kumimoji="1" sz="1200" b="1">
                <a:solidFill>
                  <a:schemeClr val="accent1">
                    <a:lumMod val="60000"/>
                    <a:lumOff val="40000"/>
                  </a:schemeClr>
                </a:solidFill>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t>#Subtitle</a:t>
            </a:r>
            <a:endParaRPr lang="ko-KR" altLang="en-US" dirty="0"/>
          </a:p>
        </p:txBody>
      </p:sp>
    </p:spTree>
    <p:extLst>
      <p:ext uri="{BB962C8B-B14F-4D97-AF65-F5344CB8AC3E}">
        <p14:creationId xmlns:p14="http://schemas.microsoft.com/office/powerpoint/2010/main" val="196688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C99AA7-9096-4C21-9B65-BEA44CE389F0}"/>
              </a:ext>
            </a:extLst>
          </p:cNvPr>
          <p:cNvSpPr>
            <a:spLocks noGrp="1"/>
          </p:cNvSpPr>
          <p:nvPr>
            <p:ph type="title"/>
          </p:nvPr>
        </p:nvSpPr>
        <p:spPr>
          <a:xfrm>
            <a:off x="782991" y="1764132"/>
            <a:ext cx="4584105" cy="1786938"/>
          </a:xfrm>
        </p:spPr>
        <p:txBody>
          <a:bodyPr/>
          <a:lstStyle/>
          <a:p>
            <a:r>
              <a:rPr lang="en-US" altLang="ko-KR" dirty="0"/>
              <a:t>Speech Bubble</a:t>
            </a:r>
            <a:br>
              <a:rPr lang="en-US" altLang="ko-KR" dirty="0"/>
            </a:br>
            <a:r>
              <a:rPr lang="en-US" altLang="ko-KR" dirty="0"/>
              <a:t>Infographic</a:t>
            </a:r>
            <a:br>
              <a:rPr lang="en-US" altLang="ko-KR" dirty="0"/>
            </a:br>
            <a:endParaRPr lang="ko-KR" altLang="en-US" dirty="0"/>
          </a:p>
        </p:txBody>
      </p:sp>
      <p:sp>
        <p:nvSpPr>
          <p:cNvPr id="4" name="직사각형 3">
            <a:extLst>
              <a:ext uri="{FF2B5EF4-FFF2-40B4-BE49-F238E27FC236}">
                <a16:creationId xmlns:a16="http://schemas.microsoft.com/office/drawing/2014/main" id="{64289CF7-81B3-49C0-877D-A0415E72C870}"/>
              </a:ext>
            </a:extLst>
          </p:cNvPr>
          <p:cNvSpPr/>
          <p:nvPr/>
        </p:nvSpPr>
        <p:spPr>
          <a:xfrm>
            <a:off x="5427023" y="0"/>
            <a:ext cx="6764977" cy="68579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5" name="자유형 31">
            <a:extLst>
              <a:ext uri="{FF2B5EF4-FFF2-40B4-BE49-F238E27FC236}">
                <a16:creationId xmlns:a16="http://schemas.microsoft.com/office/drawing/2014/main" id="{B594FF36-9496-4E5D-81C0-7B688AD4CE95}"/>
              </a:ext>
            </a:extLst>
          </p:cNvPr>
          <p:cNvSpPr/>
          <p:nvPr/>
        </p:nvSpPr>
        <p:spPr>
          <a:xfrm rot="10800000">
            <a:off x="6257344" y="1160106"/>
            <a:ext cx="4383676" cy="1423760"/>
          </a:xfrm>
          <a:custGeom>
            <a:avLst/>
            <a:gdLst>
              <a:gd name="connsiteX0" fmla="*/ 4275409 w 4383676"/>
              <a:gd name="connsiteY0" fmla="*/ 1423760 h 1423760"/>
              <a:gd name="connsiteX1" fmla="*/ 108267 w 4383676"/>
              <a:gd name="connsiteY1" fmla="*/ 1423760 h 1423760"/>
              <a:gd name="connsiteX2" fmla="*/ 0 w 4383676"/>
              <a:gd name="connsiteY2" fmla="*/ 1315493 h 1423760"/>
              <a:gd name="connsiteX3" fmla="*/ 0 w 4383676"/>
              <a:gd name="connsiteY3" fmla="*/ 312799 h 1423760"/>
              <a:gd name="connsiteX4" fmla="*/ 108267 w 4383676"/>
              <a:gd name="connsiteY4" fmla="*/ 204532 h 1423760"/>
              <a:gd name="connsiteX5" fmla="*/ 3929440 w 4383676"/>
              <a:gd name="connsiteY5" fmla="*/ 204532 h 1423760"/>
              <a:gd name="connsiteX6" fmla="*/ 4039252 w 4383676"/>
              <a:gd name="connsiteY6" fmla="*/ 0 h 1423760"/>
              <a:gd name="connsiteX7" fmla="*/ 4149063 w 4383676"/>
              <a:gd name="connsiteY7" fmla="*/ 204532 h 1423760"/>
              <a:gd name="connsiteX8" fmla="*/ 4275409 w 4383676"/>
              <a:gd name="connsiteY8" fmla="*/ 204532 h 1423760"/>
              <a:gd name="connsiteX9" fmla="*/ 4383676 w 4383676"/>
              <a:gd name="connsiteY9" fmla="*/ 312799 h 1423760"/>
              <a:gd name="connsiteX10" fmla="*/ 4383676 w 4383676"/>
              <a:gd name="connsiteY10" fmla="*/ 1315493 h 1423760"/>
              <a:gd name="connsiteX11" fmla="*/ 4275409 w 4383676"/>
              <a:gd name="connsiteY11" fmla="*/ 1423760 h 142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3676" h="1423760">
                <a:moveTo>
                  <a:pt x="4275409" y="1423760"/>
                </a:moveTo>
                <a:lnTo>
                  <a:pt x="108267" y="1423760"/>
                </a:lnTo>
                <a:cubicBezTo>
                  <a:pt x="48473" y="1423760"/>
                  <a:pt x="0" y="1375287"/>
                  <a:pt x="0" y="1315493"/>
                </a:cubicBezTo>
                <a:lnTo>
                  <a:pt x="0" y="312799"/>
                </a:lnTo>
                <a:cubicBezTo>
                  <a:pt x="0" y="253005"/>
                  <a:pt x="48473" y="204532"/>
                  <a:pt x="108267" y="204532"/>
                </a:cubicBezTo>
                <a:lnTo>
                  <a:pt x="3929440" y="204532"/>
                </a:lnTo>
                <a:lnTo>
                  <a:pt x="4039252" y="0"/>
                </a:lnTo>
                <a:lnTo>
                  <a:pt x="4149063" y="204532"/>
                </a:lnTo>
                <a:lnTo>
                  <a:pt x="4275409" y="204532"/>
                </a:lnTo>
                <a:cubicBezTo>
                  <a:pt x="4335203" y="204532"/>
                  <a:pt x="4383676" y="253005"/>
                  <a:pt x="4383676" y="312799"/>
                </a:cubicBezTo>
                <a:lnTo>
                  <a:pt x="4383676" y="1315493"/>
                </a:lnTo>
                <a:cubicBezTo>
                  <a:pt x="4383676" y="1375287"/>
                  <a:pt x="4335203" y="1423760"/>
                  <a:pt x="4275409" y="14237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nvGrpSpPr>
          <p:cNvPr id="6" name="그룹 5">
            <a:extLst>
              <a:ext uri="{FF2B5EF4-FFF2-40B4-BE49-F238E27FC236}">
                <a16:creationId xmlns:a16="http://schemas.microsoft.com/office/drawing/2014/main" id="{16C914C7-EE01-41A0-8816-5E1EAC7C0FAF}"/>
              </a:ext>
            </a:extLst>
          </p:cNvPr>
          <p:cNvGrpSpPr/>
          <p:nvPr/>
        </p:nvGrpSpPr>
        <p:grpSpPr>
          <a:xfrm>
            <a:off x="9970657" y="1416235"/>
            <a:ext cx="312055" cy="307777"/>
            <a:chOff x="8397795" y="2755268"/>
            <a:chExt cx="2018053" cy="1990387"/>
          </a:xfrm>
          <a:solidFill>
            <a:schemeClr val="accent1">
              <a:lumMod val="60000"/>
              <a:lumOff val="40000"/>
            </a:schemeClr>
          </a:solidFill>
        </p:grpSpPr>
        <p:sp>
          <p:nvSpPr>
            <p:cNvPr id="18" name="Freeform 8">
              <a:extLst>
                <a:ext uri="{FF2B5EF4-FFF2-40B4-BE49-F238E27FC236}">
                  <a16:creationId xmlns:a16="http://schemas.microsoft.com/office/drawing/2014/main" id="{A116F820-AD68-4123-8BEE-54B4481B6D62}"/>
                </a:ext>
              </a:extLst>
            </p:cNvPr>
            <p:cNvSpPr>
              <a:spLocks/>
            </p:cNvSpPr>
            <p:nvPr/>
          </p:nvSpPr>
          <p:spPr bwMode="auto">
            <a:xfrm rot="16200000">
              <a:off x="8821499" y="3047929"/>
              <a:ext cx="1887010" cy="1301688"/>
            </a:xfrm>
            <a:custGeom>
              <a:avLst/>
              <a:gdLst>
                <a:gd name="T0" fmla="*/ 755 w 1296"/>
                <a:gd name="T1" fmla="*/ 27 h 894"/>
                <a:gd name="T2" fmla="*/ 861 w 1296"/>
                <a:gd name="T3" fmla="*/ 134 h 894"/>
                <a:gd name="T4" fmla="*/ 932 w 1296"/>
                <a:gd name="T5" fmla="*/ 187 h 894"/>
                <a:gd name="T6" fmla="*/ 1008 w 1296"/>
                <a:gd name="T7" fmla="*/ 228 h 894"/>
                <a:gd name="T8" fmla="*/ 1056 w 1296"/>
                <a:gd name="T9" fmla="*/ 245 h 894"/>
                <a:gd name="T10" fmla="*/ 1146 w 1296"/>
                <a:gd name="T11" fmla="*/ 258 h 894"/>
                <a:gd name="T12" fmla="*/ 1244 w 1296"/>
                <a:gd name="T13" fmla="*/ 264 h 894"/>
                <a:gd name="T14" fmla="*/ 1273 w 1296"/>
                <a:gd name="T15" fmla="*/ 275 h 894"/>
                <a:gd name="T16" fmla="*/ 1284 w 1296"/>
                <a:gd name="T17" fmla="*/ 291 h 894"/>
                <a:gd name="T18" fmla="*/ 1296 w 1296"/>
                <a:gd name="T19" fmla="*/ 333 h 894"/>
                <a:gd name="T20" fmla="*/ 1290 w 1296"/>
                <a:gd name="T21" fmla="*/ 385 h 894"/>
                <a:gd name="T22" fmla="*/ 1254 w 1296"/>
                <a:gd name="T23" fmla="*/ 436 h 894"/>
                <a:gd name="T24" fmla="*/ 1175 w 1296"/>
                <a:gd name="T25" fmla="*/ 477 h 894"/>
                <a:gd name="T26" fmla="*/ 1039 w 1296"/>
                <a:gd name="T27" fmla="*/ 492 h 894"/>
                <a:gd name="T28" fmla="*/ 970 w 1296"/>
                <a:gd name="T29" fmla="*/ 486 h 894"/>
                <a:gd name="T30" fmla="*/ 884 w 1296"/>
                <a:gd name="T31" fmla="*/ 463 h 894"/>
                <a:gd name="T32" fmla="*/ 817 w 1296"/>
                <a:gd name="T33" fmla="*/ 431 h 894"/>
                <a:gd name="T34" fmla="*/ 746 w 1296"/>
                <a:gd name="T35" fmla="*/ 375 h 894"/>
                <a:gd name="T36" fmla="*/ 742 w 1296"/>
                <a:gd name="T37" fmla="*/ 771 h 894"/>
                <a:gd name="T38" fmla="*/ 736 w 1296"/>
                <a:gd name="T39" fmla="*/ 810 h 894"/>
                <a:gd name="T40" fmla="*/ 721 w 1296"/>
                <a:gd name="T41" fmla="*/ 844 h 894"/>
                <a:gd name="T42" fmla="*/ 688 w 1296"/>
                <a:gd name="T43" fmla="*/ 875 h 894"/>
                <a:gd name="T44" fmla="*/ 633 w 1296"/>
                <a:gd name="T45" fmla="*/ 892 h 894"/>
                <a:gd name="T46" fmla="*/ 593 w 1296"/>
                <a:gd name="T47" fmla="*/ 892 h 894"/>
                <a:gd name="T48" fmla="*/ 554 w 1296"/>
                <a:gd name="T49" fmla="*/ 875 h 894"/>
                <a:gd name="T50" fmla="*/ 533 w 1296"/>
                <a:gd name="T51" fmla="*/ 846 h 894"/>
                <a:gd name="T52" fmla="*/ 520 w 1296"/>
                <a:gd name="T53" fmla="*/ 794 h 894"/>
                <a:gd name="T54" fmla="*/ 516 w 1296"/>
                <a:gd name="T55" fmla="*/ 787 h 894"/>
                <a:gd name="T56" fmla="*/ 485 w 1296"/>
                <a:gd name="T57" fmla="*/ 825 h 894"/>
                <a:gd name="T58" fmla="*/ 455 w 1296"/>
                <a:gd name="T59" fmla="*/ 840 h 894"/>
                <a:gd name="T60" fmla="*/ 409 w 1296"/>
                <a:gd name="T61" fmla="*/ 846 h 894"/>
                <a:gd name="T62" fmla="*/ 378 w 1296"/>
                <a:gd name="T63" fmla="*/ 842 h 894"/>
                <a:gd name="T64" fmla="*/ 347 w 1296"/>
                <a:gd name="T65" fmla="*/ 825 h 894"/>
                <a:gd name="T66" fmla="*/ 330 w 1296"/>
                <a:gd name="T67" fmla="*/ 800 h 894"/>
                <a:gd name="T68" fmla="*/ 324 w 1296"/>
                <a:gd name="T69" fmla="*/ 756 h 894"/>
                <a:gd name="T70" fmla="*/ 317 w 1296"/>
                <a:gd name="T71" fmla="*/ 773 h 894"/>
                <a:gd name="T72" fmla="*/ 290 w 1296"/>
                <a:gd name="T73" fmla="*/ 800 h 894"/>
                <a:gd name="T74" fmla="*/ 257 w 1296"/>
                <a:gd name="T75" fmla="*/ 812 h 894"/>
                <a:gd name="T76" fmla="*/ 228 w 1296"/>
                <a:gd name="T77" fmla="*/ 814 h 894"/>
                <a:gd name="T78" fmla="*/ 188 w 1296"/>
                <a:gd name="T79" fmla="*/ 804 h 894"/>
                <a:gd name="T80" fmla="*/ 165 w 1296"/>
                <a:gd name="T81" fmla="*/ 783 h 894"/>
                <a:gd name="T82" fmla="*/ 150 w 1296"/>
                <a:gd name="T83" fmla="*/ 748 h 894"/>
                <a:gd name="T84" fmla="*/ 148 w 1296"/>
                <a:gd name="T85" fmla="*/ 718 h 894"/>
                <a:gd name="T86" fmla="*/ 140 w 1296"/>
                <a:gd name="T87" fmla="*/ 750 h 894"/>
                <a:gd name="T88" fmla="*/ 123 w 1296"/>
                <a:gd name="T89" fmla="*/ 768 h 894"/>
                <a:gd name="T90" fmla="*/ 92 w 1296"/>
                <a:gd name="T91" fmla="*/ 779 h 894"/>
                <a:gd name="T92" fmla="*/ 62 w 1296"/>
                <a:gd name="T93" fmla="*/ 779 h 894"/>
                <a:gd name="T94" fmla="*/ 31 w 1296"/>
                <a:gd name="T95" fmla="*/ 770 h 894"/>
                <a:gd name="T96" fmla="*/ 12 w 1296"/>
                <a:gd name="T97" fmla="*/ 750 h 894"/>
                <a:gd name="T98" fmla="*/ 0 w 1296"/>
                <a:gd name="T99" fmla="*/ 708 h 894"/>
                <a:gd name="T100" fmla="*/ 732 w 1296"/>
                <a:gd name="T101"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6" h="894">
                  <a:moveTo>
                    <a:pt x="732" y="0"/>
                  </a:moveTo>
                  <a:lnTo>
                    <a:pt x="732" y="0"/>
                  </a:lnTo>
                  <a:lnTo>
                    <a:pt x="755" y="27"/>
                  </a:lnTo>
                  <a:lnTo>
                    <a:pt x="784" y="57"/>
                  </a:lnTo>
                  <a:lnTo>
                    <a:pt x="819" y="94"/>
                  </a:lnTo>
                  <a:lnTo>
                    <a:pt x="861" y="134"/>
                  </a:lnTo>
                  <a:lnTo>
                    <a:pt x="884" y="153"/>
                  </a:lnTo>
                  <a:lnTo>
                    <a:pt x="907" y="170"/>
                  </a:lnTo>
                  <a:lnTo>
                    <a:pt x="932" y="187"/>
                  </a:lnTo>
                  <a:lnTo>
                    <a:pt x="957" y="205"/>
                  </a:lnTo>
                  <a:lnTo>
                    <a:pt x="982" y="218"/>
                  </a:lnTo>
                  <a:lnTo>
                    <a:pt x="1008" y="228"/>
                  </a:lnTo>
                  <a:lnTo>
                    <a:pt x="1008" y="228"/>
                  </a:lnTo>
                  <a:lnTo>
                    <a:pt x="1033" y="237"/>
                  </a:lnTo>
                  <a:lnTo>
                    <a:pt x="1056" y="245"/>
                  </a:lnTo>
                  <a:lnTo>
                    <a:pt x="1081" y="249"/>
                  </a:lnTo>
                  <a:lnTo>
                    <a:pt x="1104" y="253"/>
                  </a:lnTo>
                  <a:lnTo>
                    <a:pt x="1146" y="258"/>
                  </a:lnTo>
                  <a:lnTo>
                    <a:pt x="1185" y="260"/>
                  </a:lnTo>
                  <a:lnTo>
                    <a:pt x="1217" y="262"/>
                  </a:lnTo>
                  <a:lnTo>
                    <a:pt x="1244" y="264"/>
                  </a:lnTo>
                  <a:lnTo>
                    <a:pt x="1256" y="268"/>
                  </a:lnTo>
                  <a:lnTo>
                    <a:pt x="1265" y="272"/>
                  </a:lnTo>
                  <a:lnTo>
                    <a:pt x="1273" y="275"/>
                  </a:lnTo>
                  <a:lnTo>
                    <a:pt x="1279" y="283"/>
                  </a:lnTo>
                  <a:lnTo>
                    <a:pt x="1279" y="283"/>
                  </a:lnTo>
                  <a:lnTo>
                    <a:pt x="1284" y="291"/>
                  </a:lnTo>
                  <a:lnTo>
                    <a:pt x="1290" y="302"/>
                  </a:lnTo>
                  <a:lnTo>
                    <a:pt x="1294" y="318"/>
                  </a:lnTo>
                  <a:lnTo>
                    <a:pt x="1296" y="333"/>
                  </a:lnTo>
                  <a:lnTo>
                    <a:pt x="1296" y="348"/>
                  </a:lnTo>
                  <a:lnTo>
                    <a:pt x="1294" y="367"/>
                  </a:lnTo>
                  <a:lnTo>
                    <a:pt x="1290" y="385"/>
                  </a:lnTo>
                  <a:lnTo>
                    <a:pt x="1283" y="404"/>
                  </a:lnTo>
                  <a:lnTo>
                    <a:pt x="1271" y="421"/>
                  </a:lnTo>
                  <a:lnTo>
                    <a:pt x="1254" y="436"/>
                  </a:lnTo>
                  <a:lnTo>
                    <a:pt x="1235" y="452"/>
                  </a:lnTo>
                  <a:lnTo>
                    <a:pt x="1208" y="465"/>
                  </a:lnTo>
                  <a:lnTo>
                    <a:pt x="1175" y="477"/>
                  </a:lnTo>
                  <a:lnTo>
                    <a:pt x="1137" y="486"/>
                  </a:lnTo>
                  <a:lnTo>
                    <a:pt x="1093" y="490"/>
                  </a:lnTo>
                  <a:lnTo>
                    <a:pt x="1039" y="492"/>
                  </a:lnTo>
                  <a:lnTo>
                    <a:pt x="1039" y="492"/>
                  </a:lnTo>
                  <a:lnTo>
                    <a:pt x="1005" y="490"/>
                  </a:lnTo>
                  <a:lnTo>
                    <a:pt x="970" y="486"/>
                  </a:lnTo>
                  <a:lnTo>
                    <a:pt x="939" y="480"/>
                  </a:lnTo>
                  <a:lnTo>
                    <a:pt x="911" y="473"/>
                  </a:lnTo>
                  <a:lnTo>
                    <a:pt x="884" y="463"/>
                  </a:lnTo>
                  <a:lnTo>
                    <a:pt x="859" y="454"/>
                  </a:lnTo>
                  <a:lnTo>
                    <a:pt x="838" y="442"/>
                  </a:lnTo>
                  <a:lnTo>
                    <a:pt x="817" y="431"/>
                  </a:lnTo>
                  <a:lnTo>
                    <a:pt x="784" y="408"/>
                  </a:lnTo>
                  <a:lnTo>
                    <a:pt x="761" y="388"/>
                  </a:lnTo>
                  <a:lnTo>
                    <a:pt x="746" y="375"/>
                  </a:lnTo>
                  <a:lnTo>
                    <a:pt x="742" y="369"/>
                  </a:lnTo>
                  <a:lnTo>
                    <a:pt x="742" y="771"/>
                  </a:lnTo>
                  <a:lnTo>
                    <a:pt x="742" y="771"/>
                  </a:lnTo>
                  <a:lnTo>
                    <a:pt x="742" y="777"/>
                  </a:lnTo>
                  <a:lnTo>
                    <a:pt x="740" y="791"/>
                  </a:lnTo>
                  <a:lnTo>
                    <a:pt x="736" y="810"/>
                  </a:lnTo>
                  <a:lnTo>
                    <a:pt x="732" y="821"/>
                  </a:lnTo>
                  <a:lnTo>
                    <a:pt x="727" y="833"/>
                  </a:lnTo>
                  <a:lnTo>
                    <a:pt x="721" y="844"/>
                  </a:lnTo>
                  <a:lnTo>
                    <a:pt x="711" y="854"/>
                  </a:lnTo>
                  <a:lnTo>
                    <a:pt x="702" y="865"/>
                  </a:lnTo>
                  <a:lnTo>
                    <a:pt x="688" y="875"/>
                  </a:lnTo>
                  <a:lnTo>
                    <a:pt x="673" y="883"/>
                  </a:lnTo>
                  <a:lnTo>
                    <a:pt x="654" y="888"/>
                  </a:lnTo>
                  <a:lnTo>
                    <a:pt x="633" y="892"/>
                  </a:lnTo>
                  <a:lnTo>
                    <a:pt x="608" y="894"/>
                  </a:lnTo>
                  <a:lnTo>
                    <a:pt x="608" y="894"/>
                  </a:lnTo>
                  <a:lnTo>
                    <a:pt x="593" y="892"/>
                  </a:lnTo>
                  <a:lnTo>
                    <a:pt x="577" y="888"/>
                  </a:lnTo>
                  <a:lnTo>
                    <a:pt x="564" y="883"/>
                  </a:lnTo>
                  <a:lnTo>
                    <a:pt x="554" y="875"/>
                  </a:lnTo>
                  <a:lnTo>
                    <a:pt x="545" y="865"/>
                  </a:lnTo>
                  <a:lnTo>
                    <a:pt x="539" y="856"/>
                  </a:lnTo>
                  <a:lnTo>
                    <a:pt x="533" y="846"/>
                  </a:lnTo>
                  <a:lnTo>
                    <a:pt x="527" y="835"/>
                  </a:lnTo>
                  <a:lnTo>
                    <a:pt x="522" y="814"/>
                  </a:lnTo>
                  <a:lnTo>
                    <a:pt x="520" y="794"/>
                  </a:lnTo>
                  <a:lnTo>
                    <a:pt x="520" y="775"/>
                  </a:lnTo>
                  <a:lnTo>
                    <a:pt x="520" y="775"/>
                  </a:lnTo>
                  <a:lnTo>
                    <a:pt x="516" y="787"/>
                  </a:lnTo>
                  <a:lnTo>
                    <a:pt x="510" y="798"/>
                  </a:lnTo>
                  <a:lnTo>
                    <a:pt x="501" y="812"/>
                  </a:lnTo>
                  <a:lnTo>
                    <a:pt x="485" y="825"/>
                  </a:lnTo>
                  <a:lnTo>
                    <a:pt x="476" y="831"/>
                  </a:lnTo>
                  <a:lnTo>
                    <a:pt x="466" y="835"/>
                  </a:lnTo>
                  <a:lnTo>
                    <a:pt x="455" y="840"/>
                  </a:lnTo>
                  <a:lnTo>
                    <a:pt x="441" y="844"/>
                  </a:lnTo>
                  <a:lnTo>
                    <a:pt x="426" y="846"/>
                  </a:lnTo>
                  <a:lnTo>
                    <a:pt x="409" y="846"/>
                  </a:lnTo>
                  <a:lnTo>
                    <a:pt x="409" y="846"/>
                  </a:lnTo>
                  <a:lnTo>
                    <a:pt x="391" y="846"/>
                  </a:lnTo>
                  <a:lnTo>
                    <a:pt x="378" y="842"/>
                  </a:lnTo>
                  <a:lnTo>
                    <a:pt x="364" y="838"/>
                  </a:lnTo>
                  <a:lnTo>
                    <a:pt x="355" y="833"/>
                  </a:lnTo>
                  <a:lnTo>
                    <a:pt x="347" y="825"/>
                  </a:lnTo>
                  <a:lnTo>
                    <a:pt x="340" y="817"/>
                  </a:lnTo>
                  <a:lnTo>
                    <a:pt x="334" y="810"/>
                  </a:lnTo>
                  <a:lnTo>
                    <a:pt x="330" y="800"/>
                  </a:lnTo>
                  <a:lnTo>
                    <a:pt x="326" y="785"/>
                  </a:lnTo>
                  <a:lnTo>
                    <a:pt x="324" y="770"/>
                  </a:lnTo>
                  <a:lnTo>
                    <a:pt x="324" y="756"/>
                  </a:lnTo>
                  <a:lnTo>
                    <a:pt x="324" y="756"/>
                  </a:lnTo>
                  <a:lnTo>
                    <a:pt x="322" y="764"/>
                  </a:lnTo>
                  <a:lnTo>
                    <a:pt x="317" y="773"/>
                  </a:lnTo>
                  <a:lnTo>
                    <a:pt x="309" y="785"/>
                  </a:lnTo>
                  <a:lnTo>
                    <a:pt x="297" y="794"/>
                  </a:lnTo>
                  <a:lnTo>
                    <a:pt x="290" y="800"/>
                  </a:lnTo>
                  <a:lnTo>
                    <a:pt x="280" y="804"/>
                  </a:lnTo>
                  <a:lnTo>
                    <a:pt x="271" y="808"/>
                  </a:lnTo>
                  <a:lnTo>
                    <a:pt x="257" y="812"/>
                  </a:lnTo>
                  <a:lnTo>
                    <a:pt x="244" y="814"/>
                  </a:lnTo>
                  <a:lnTo>
                    <a:pt x="228" y="814"/>
                  </a:lnTo>
                  <a:lnTo>
                    <a:pt x="228" y="814"/>
                  </a:lnTo>
                  <a:lnTo>
                    <a:pt x="213" y="812"/>
                  </a:lnTo>
                  <a:lnTo>
                    <a:pt x="200" y="810"/>
                  </a:lnTo>
                  <a:lnTo>
                    <a:pt x="188" y="804"/>
                  </a:lnTo>
                  <a:lnTo>
                    <a:pt x="179" y="798"/>
                  </a:lnTo>
                  <a:lnTo>
                    <a:pt x="171" y="791"/>
                  </a:lnTo>
                  <a:lnTo>
                    <a:pt x="165" y="783"/>
                  </a:lnTo>
                  <a:lnTo>
                    <a:pt x="159" y="775"/>
                  </a:lnTo>
                  <a:lnTo>
                    <a:pt x="156" y="766"/>
                  </a:lnTo>
                  <a:lnTo>
                    <a:pt x="150" y="748"/>
                  </a:lnTo>
                  <a:lnTo>
                    <a:pt x="148" y="733"/>
                  </a:lnTo>
                  <a:lnTo>
                    <a:pt x="148" y="718"/>
                  </a:lnTo>
                  <a:lnTo>
                    <a:pt x="148" y="718"/>
                  </a:lnTo>
                  <a:lnTo>
                    <a:pt x="148" y="727"/>
                  </a:lnTo>
                  <a:lnTo>
                    <a:pt x="146" y="739"/>
                  </a:lnTo>
                  <a:lnTo>
                    <a:pt x="140" y="750"/>
                  </a:lnTo>
                  <a:lnTo>
                    <a:pt x="134" y="756"/>
                  </a:lnTo>
                  <a:lnTo>
                    <a:pt x="129" y="762"/>
                  </a:lnTo>
                  <a:lnTo>
                    <a:pt x="123" y="768"/>
                  </a:lnTo>
                  <a:lnTo>
                    <a:pt x="113" y="771"/>
                  </a:lnTo>
                  <a:lnTo>
                    <a:pt x="104" y="775"/>
                  </a:lnTo>
                  <a:lnTo>
                    <a:pt x="92" y="779"/>
                  </a:lnTo>
                  <a:lnTo>
                    <a:pt x="79" y="779"/>
                  </a:lnTo>
                  <a:lnTo>
                    <a:pt x="62" y="779"/>
                  </a:lnTo>
                  <a:lnTo>
                    <a:pt x="62" y="779"/>
                  </a:lnTo>
                  <a:lnTo>
                    <a:pt x="50" y="777"/>
                  </a:lnTo>
                  <a:lnTo>
                    <a:pt x="41" y="775"/>
                  </a:lnTo>
                  <a:lnTo>
                    <a:pt x="31" y="770"/>
                  </a:lnTo>
                  <a:lnTo>
                    <a:pt x="23" y="764"/>
                  </a:lnTo>
                  <a:lnTo>
                    <a:pt x="18" y="758"/>
                  </a:lnTo>
                  <a:lnTo>
                    <a:pt x="12" y="750"/>
                  </a:lnTo>
                  <a:lnTo>
                    <a:pt x="6" y="735"/>
                  </a:lnTo>
                  <a:lnTo>
                    <a:pt x="2" y="722"/>
                  </a:lnTo>
                  <a:lnTo>
                    <a:pt x="0" y="708"/>
                  </a:lnTo>
                  <a:lnTo>
                    <a:pt x="0" y="695"/>
                  </a:lnTo>
                  <a:lnTo>
                    <a:pt x="0" y="0"/>
                  </a:lnTo>
                  <a:lnTo>
                    <a:pt x="732" y="0"/>
                  </a:lnTo>
                  <a:close/>
                </a:path>
              </a:pathLst>
            </a:custGeom>
            <a:grpFill/>
            <a:ln>
              <a:noFill/>
            </a:ln>
          </p:spPr>
          <p:txBody>
            <a:bodyPr vert="horz" wrap="square" lIns="91440" tIns="45720" rIns="91440" bIns="45720" numCol="1" anchor="ctr"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19" name="Freeform 9">
              <a:extLst>
                <a:ext uri="{FF2B5EF4-FFF2-40B4-BE49-F238E27FC236}">
                  <a16:creationId xmlns:a16="http://schemas.microsoft.com/office/drawing/2014/main" id="{DE37A1BE-5F67-4F14-B78A-064EC5B31D49}"/>
                </a:ext>
              </a:extLst>
            </p:cNvPr>
            <p:cNvSpPr>
              <a:spLocks/>
            </p:cNvSpPr>
            <p:nvPr/>
          </p:nvSpPr>
          <p:spPr bwMode="auto">
            <a:xfrm rot="16200000">
              <a:off x="8097126" y="3776669"/>
              <a:ext cx="1269655" cy="668317"/>
            </a:xfrm>
            <a:custGeom>
              <a:avLst/>
              <a:gdLst>
                <a:gd name="T0" fmla="*/ 43 w 872"/>
                <a:gd name="T1" fmla="*/ 459 h 459"/>
                <a:gd name="T2" fmla="*/ 43 w 872"/>
                <a:gd name="T3" fmla="*/ 459 h 459"/>
                <a:gd name="T4" fmla="*/ 35 w 872"/>
                <a:gd name="T5" fmla="*/ 459 h 459"/>
                <a:gd name="T6" fmla="*/ 27 w 872"/>
                <a:gd name="T7" fmla="*/ 457 h 459"/>
                <a:gd name="T8" fmla="*/ 20 w 872"/>
                <a:gd name="T9" fmla="*/ 452 h 459"/>
                <a:gd name="T10" fmla="*/ 12 w 872"/>
                <a:gd name="T11" fmla="*/ 448 h 459"/>
                <a:gd name="T12" fmla="*/ 8 w 872"/>
                <a:gd name="T13" fmla="*/ 440 h 459"/>
                <a:gd name="T14" fmla="*/ 2 w 872"/>
                <a:gd name="T15" fmla="*/ 432 h 459"/>
                <a:gd name="T16" fmla="*/ 0 w 872"/>
                <a:gd name="T17" fmla="*/ 425 h 459"/>
                <a:gd name="T18" fmla="*/ 0 w 872"/>
                <a:gd name="T19" fmla="*/ 417 h 459"/>
                <a:gd name="T20" fmla="*/ 0 w 872"/>
                <a:gd name="T21" fmla="*/ 42 h 459"/>
                <a:gd name="T22" fmla="*/ 0 w 872"/>
                <a:gd name="T23" fmla="*/ 42 h 459"/>
                <a:gd name="T24" fmla="*/ 0 w 872"/>
                <a:gd name="T25" fmla="*/ 34 h 459"/>
                <a:gd name="T26" fmla="*/ 2 w 872"/>
                <a:gd name="T27" fmla="*/ 25 h 459"/>
                <a:gd name="T28" fmla="*/ 8 w 872"/>
                <a:gd name="T29" fmla="*/ 19 h 459"/>
                <a:gd name="T30" fmla="*/ 12 w 872"/>
                <a:gd name="T31" fmla="*/ 11 h 459"/>
                <a:gd name="T32" fmla="*/ 20 w 872"/>
                <a:gd name="T33" fmla="*/ 5 h 459"/>
                <a:gd name="T34" fmla="*/ 27 w 872"/>
                <a:gd name="T35" fmla="*/ 2 h 459"/>
                <a:gd name="T36" fmla="*/ 35 w 872"/>
                <a:gd name="T37" fmla="*/ 0 h 459"/>
                <a:gd name="T38" fmla="*/ 43 w 872"/>
                <a:gd name="T39" fmla="*/ 0 h 459"/>
                <a:gd name="T40" fmla="*/ 828 w 872"/>
                <a:gd name="T41" fmla="*/ 0 h 459"/>
                <a:gd name="T42" fmla="*/ 828 w 872"/>
                <a:gd name="T43" fmla="*/ 0 h 459"/>
                <a:gd name="T44" fmla="*/ 838 w 872"/>
                <a:gd name="T45" fmla="*/ 0 h 459"/>
                <a:gd name="T46" fmla="*/ 846 w 872"/>
                <a:gd name="T47" fmla="*/ 2 h 459"/>
                <a:gd name="T48" fmla="*/ 853 w 872"/>
                <a:gd name="T49" fmla="*/ 5 h 459"/>
                <a:gd name="T50" fmla="*/ 861 w 872"/>
                <a:gd name="T51" fmla="*/ 11 h 459"/>
                <a:gd name="T52" fmla="*/ 865 w 872"/>
                <a:gd name="T53" fmla="*/ 19 h 459"/>
                <a:gd name="T54" fmla="*/ 869 w 872"/>
                <a:gd name="T55" fmla="*/ 25 h 459"/>
                <a:gd name="T56" fmla="*/ 872 w 872"/>
                <a:gd name="T57" fmla="*/ 34 h 459"/>
                <a:gd name="T58" fmla="*/ 872 w 872"/>
                <a:gd name="T59" fmla="*/ 42 h 459"/>
                <a:gd name="T60" fmla="*/ 872 w 872"/>
                <a:gd name="T61" fmla="*/ 417 h 459"/>
                <a:gd name="T62" fmla="*/ 872 w 872"/>
                <a:gd name="T63" fmla="*/ 417 h 459"/>
                <a:gd name="T64" fmla="*/ 872 w 872"/>
                <a:gd name="T65" fmla="*/ 425 h 459"/>
                <a:gd name="T66" fmla="*/ 869 w 872"/>
                <a:gd name="T67" fmla="*/ 432 h 459"/>
                <a:gd name="T68" fmla="*/ 865 w 872"/>
                <a:gd name="T69" fmla="*/ 440 h 459"/>
                <a:gd name="T70" fmla="*/ 861 w 872"/>
                <a:gd name="T71" fmla="*/ 448 h 459"/>
                <a:gd name="T72" fmla="*/ 853 w 872"/>
                <a:gd name="T73" fmla="*/ 452 h 459"/>
                <a:gd name="T74" fmla="*/ 846 w 872"/>
                <a:gd name="T75" fmla="*/ 457 h 459"/>
                <a:gd name="T76" fmla="*/ 838 w 872"/>
                <a:gd name="T77" fmla="*/ 459 h 459"/>
                <a:gd name="T78" fmla="*/ 828 w 872"/>
                <a:gd name="T79" fmla="*/ 459 h 459"/>
                <a:gd name="T80" fmla="*/ 43 w 872"/>
                <a:gd name="T81"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2" h="459">
                  <a:moveTo>
                    <a:pt x="43" y="459"/>
                  </a:moveTo>
                  <a:lnTo>
                    <a:pt x="43" y="459"/>
                  </a:lnTo>
                  <a:lnTo>
                    <a:pt x="35" y="459"/>
                  </a:lnTo>
                  <a:lnTo>
                    <a:pt x="27" y="457"/>
                  </a:lnTo>
                  <a:lnTo>
                    <a:pt x="20" y="452"/>
                  </a:lnTo>
                  <a:lnTo>
                    <a:pt x="12" y="448"/>
                  </a:lnTo>
                  <a:lnTo>
                    <a:pt x="8" y="440"/>
                  </a:lnTo>
                  <a:lnTo>
                    <a:pt x="2" y="432"/>
                  </a:lnTo>
                  <a:lnTo>
                    <a:pt x="0" y="425"/>
                  </a:lnTo>
                  <a:lnTo>
                    <a:pt x="0" y="417"/>
                  </a:lnTo>
                  <a:lnTo>
                    <a:pt x="0" y="42"/>
                  </a:lnTo>
                  <a:lnTo>
                    <a:pt x="0" y="42"/>
                  </a:lnTo>
                  <a:lnTo>
                    <a:pt x="0" y="34"/>
                  </a:lnTo>
                  <a:lnTo>
                    <a:pt x="2" y="25"/>
                  </a:lnTo>
                  <a:lnTo>
                    <a:pt x="8" y="19"/>
                  </a:lnTo>
                  <a:lnTo>
                    <a:pt x="12" y="11"/>
                  </a:lnTo>
                  <a:lnTo>
                    <a:pt x="20" y="5"/>
                  </a:lnTo>
                  <a:lnTo>
                    <a:pt x="27" y="2"/>
                  </a:lnTo>
                  <a:lnTo>
                    <a:pt x="35" y="0"/>
                  </a:lnTo>
                  <a:lnTo>
                    <a:pt x="43" y="0"/>
                  </a:lnTo>
                  <a:lnTo>
                    <a:pt x="828" y="0"/>
                  </a:lnTo>
                  <a:lnTo>
                    <a:pt x="828" y="0"/>
                  </a:lnTo>
                  <a:lnTo>
                    <a:pt x="838" y="0"/>
                  </a:lnTo>
                  <a:lnTo>
                    <a:pt x="846" y="2"/>
                  </a:lnTo>
                  <a:lnTo>
                    <a:pt x="853" y="5"/>
                  </a:lnTo>
                  <a:lnTo>
                    <a:pt x="861" y="11"/>
                  </a:lnTo>
                  <a:lnTo>
                    <a:pt x="865" y="19"/>
                  </a:lnTo>
                  <a:lnTo>
                    <a:pt x="869" y="25"/>
                  </a:lnTo>
                  <a:lnTo>
                    <a:pt x="872" y="34"/>
                  </a:lnTo>
                  <a:lnTo>
                    <a:pt x="872" y="42"/>
                  </a:lnTo>
                  <a:lnTo>
                    <a:pt x="872" y="417"/>
                  </a:lnTo>
                  <a:lnTo>
                    <a:pt x="872" y="417"/>
                  </a:lnTo>
                  <a:lnTo>
                    <a:pt x="872" y="425"/>
                  </a:lnTo>
                  <a:lnTo>
                    <a:pt x="869" y="432"/>
                  </a:lnTo>
                  <a:lnTo>
                    <a:pt x="865" y="440"/>
                  </a:lnTo>
                  <a:lnTo>
                    <a:pt x="861" y="448"/>
                  </a:lnTo>
                  <a:lnTo>
                    <a:pt x="853" y="452"/>
                  </a:lnTo>
                  <a:lnTo>
                    <a:pt x="846" y="457"/>
                  </a:lnTo>
                  <a:lnTo>
                    <a:pt x="838" y="459"/>
                  </a:lnTo>
                  <a:lnTo>
                    <a:pt x="828" y="459"/>
                  </a:lnTo>
                  <a:lnTo>
                    <a:pt x="43" y="459"/>
                  </a:lnTo>
                  <a:close/>
                </a:path>
              </a:pathLst>
            </a:custGeom>
            <a:grpFill/>
            <a:ln>
              <a:noFill/>
            </a:ln>
          </p:spPr>
          <p:txBody>
            <a:bodyPr vert="horz" wrap="square" lIns="91440" tIns="45720" rIns="91440" bIns="45720" numCol="1" anchor="ctr"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grpSp>
      <p:sp>
        <p:nvSpPr>
          <p:cNvPr id="7" name="TextBox 8">
            <a:extLst>
              <a:ext uri="{FF2B5EF4-FFF2-40B4-BE49-F238E27FC236}">
                <a16:creationId xmlns:a16="http://schemas.microsoft.com/office/drawing/2014/main" id="{FA74DDE7-BFFC-4458-86E6-ED5C7D6512EF}"/>
              </a:ext>
            </a:extLst>
          </p:cNvPr>
          <p:cNvSpPr txBox="1"/>
          <p:nvPr/>
        </p:nvSpPr>
        <p:spPr>
          <a:xfrm>
            <a:off x="6627169" y="1394519"/>
            <a:ext cx="2859166"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100" b="1" dirty="0">
                <a:cs typeface="Arial" pitchFamily="34" charset="0"/>
              </a:rPr>
              <a:t>Lorem ipsum dolor </a:t>
            </a:r>
            <a:r>
              <a:rPr lang="en-US" altLang="ko-KR" sz="1100" dirty="0">
                <a:cs typeface="Arial" pitchFamily="34" charset="0"/>
              </a:rPr>
              <a:t>sit </a:t>
            </a:r>
            <a:r>
              <a:rPr lang="en-US" altLang="ko-KR" sz="1100" dirty="0" err="1">
                <a:cs typeface="Arial" pitchFamily="34" charset="0"/>
              </a:rPr>
              <a:t>amet</a:t>
            </a:r>
            <a:r>
              <a:rPr lang="en-US" altLang="ko-KR" sz="1100" dirty="0">
                <a:cs typeface="Arial" pitchFamily="34" charset="0"/>
              </a:rPr>
              <a:t>, et </a:t>
            </a:r>
            <a:r>
              <a:rPr lang="en-US" altLang="ko-KR" sz="1100" dirty="0" err="1">
                <a:cs typeface="Arial" pitchFamily="34" charset="0"/>
              </a:rPr>
              <a:t>solum</a:t>
            </a:r>
            <a:r>
              <a:rPr lang="en-US" altLang="ko-KR" sz="1100" dirty="0">
                <a:cs typeface="Arial" pitchFamily="34" charset="0"/>
              </a:rPr>
              <a:t> </a:t>
            </a:r>
            <a:r>
              <a:rPr lang="en-US" altLang="ko-KR" sz="1100" dirty="0" err="1">
                <a:cs typeface="Arial" pitchFamily="34" charset="0"/>
              </a:rPr>
              <a:t>tempor</a:t>
            </a:r>
            <a:r>
              <a:rPr lang="en-US" altLang="ko-KR" sz="1100" dirty="0">
                <a:cs typeface="Arial" pitchFamily="34" charset="0"/>
              </a:rPr>
              <a:t> </a:t>
            </a:r>
            <a:r>
              <a:rPr lang="en-US" altLang="ko-KR" sz="1100" dirty="0" err="1">
                <a:cs typeface="Arial" pitchFamily="34" charset="0"/>
              </a:rPr>
              <a:t>pericula</a:t>
            </a:r>
            <a:r>
              <a:rPr lang="en-US" altLang="ko-KR" sz="1100" dirty="0">
                <a:cs typeface="Arial" pitchFamily="34" charset="0"/>
              </a:rPr>
              <a:t> </a:t>
            </a:r>
            <a:r>
              <a:rPr lang="en-US" altLang="ko-KR" sz="1100" dirty="0" err="1">
                <a:cs typeface="Arial" pitchFamily="34" charset="0"/>
              </a:rPr>
              <a:t>mei</a:t>
            </a:r>
            <a:r>
              <a:rPr lang="en-US" altLang="ko-KR" sz="1100" dirty="0">
                <a:cs typeface="Arial" pitchFamily="34" charset="0"/>
              </a:rPr>
              <a:t>. No </a:t>
            </a:r>
            <a:r>
              <a:rPr lang="en-US" altLang="ko-KR" sz="1100" dirty="0" err="1">
                <a:cs typeface="Arial" pitchFamily="34" charset="0"/>
              </a:rPr>
              <a:t>graeci</a:t>
            </a:r>
            <a:r>
              <a:rPr lang="en-US" altLang="ko-KR" sz="1100" dirty="0">
                <a:cs typeface="Arial" pitchFamily="34" charset="0"/>
              </a:rPr>
              <a:t> </a:t>
            </a:r>
            <a:r>
              <a:rPr lang="en-US" altLang="ko-KR" sz="1100" dirty="0" err="1">
                <a:cs typeface="Arial" pitchFamily="34" charset="0"/>
              </a:rPr>
              <a:t>inimicus</a:t>
            </a:r>
            <a:r>
              <a:rPr lang="en-US" altLang="ko-KR" sz="1100" dirty="0">
                <a:cs typeface="Arial" pitchFamily="34" charset="0"/>
              </a:rPr>
              <a:t> </a:t>
            </a:r>
            <a:r>
              <a:rPr lang="en-US" altLang="ko-KR" sz="1100" dirty="0" err="1">
                <a:cs typeface="Arial" pitchFamily="34" charset="0"/>
              </a:rPr>
              <a:t>euripidis</a:t>
            </a:r>
            <a:r>
              <a:rPr lang="en-US" altLang="ko-KR" sz="1100" dirty="0">
                <a:cs typeface="Arial" pitchFamily="34" charset="0"/>
              </a:rPr>
              <a:t> vis. </a:t>
            </a:r>
            <a:r>
              <a:rPr lang="en-US" altLang="ko-KR" sz="1100" dirty="0" err="1">
                <a:cs typeface="Arial" pitchFamily="34" charset="0"/>
              </a:rPr>
              <a:t>Usu</a:t>
            </a:r>
            <a:r>
              <a:rPr lang="en-US" altLang="ko-KR" sz="1100" dirty="0">
                <a:cs typeface="Arial" pitchFamily="34" charset="0"/>
              </a:rPr>
              <a:t> </a:t>
            </a:r>
            <a:r>
              <a:rPr lang="en-US" altLang="ko-KR" sz="1100" dirty="0" err="1">
                <a:cs typeface="Arial" pitchFamily="34" charset="0"/>
              </a:rPr>
              <a:t>adipisci</a:t>
            </a:r>
            <a:r>
              <a:rPr lang="en-US" altLang="ko-KR" sz="1100" dirty="0">
                <a:cs typeface="Arial" pitchFamily="34" charset="0"/>
              </a:rPr>
              <a:t> </a:t>
            </a:r>
            <a:r>
              <a:rPr lang="en-US" altLang="ko-KR" sz="1100" dirty="0" err="1">
                <a:cs typeface="Arial" pitchFamily="34" charset="0"/>
              </a:rPr>
              <a:t>efficiantur</a:t>
            </a:r>
            <a:r>
              <a:rPr lang="en-US" altLang="ko-KR" sz="1100" dirty="0">
                <a:cs typeface="Arial" pitchFamily="34" charset="0"/>
              </a:rPr>
              <a:t> et, </a:t>
            </a:r>
            <a:r>
              <a:rPr lang="en-US" altLang="ko-KR" sz="1100" dirty="0" err="1">
                <a:cs typeface="Arial" pitchFamily="34" charset="0"/>
              </a:rPr>
              <a:t>vel</a:t>
            </a:r>
            <a:r>
              <a:rPr lang="en-US" altLang="ko-KR" sz="1100" dirty="0">
                <a:cs typeface="Arial" pitchFamily="34" charset="0"/>
              </a:rPr>
              <a:t> </a:t>
            </a:r>
            <a:r>
              <a:rPr lang="en-US" altLang="ko-KR" sz="1100" dirty="0" err="1">
                <a:cs typeface="Arial" pitchFamily="34" charset="0"/>
              </a:rPr>
              <a:t>eu</a:t>
            </a:r>
            <a:r>
              <a:rPr lang="en-US" altLang="ko-KR" sz="1100" dirty="0">
                <a:cs typeface="Arial" pitchFamily="34" charset="0"/>
              </a:rPr>
              <a:t> error </a:t>
            </a:r>
            <a:r>
              <a:rPr lang="en-US" altLang="ko-KR" sz="1100" dirty="0" err="1">
                <a:cs typeface="Arial" pitchFamily="34" charset="0"/>
              </a:rPr>
              <a:t>graeci</a:t>
            </a:r>
            <a:r>
              <a:rPr lang="en-US" altLang="ko-KR" sz="1100" dirty="0">
                <a:cs typeface="Arial" pitchFamily="34" charset="0"/>
              </a:rPr>
              <a:t>. Duo </a:t>
            </a:r>
            <a:r>
              <a:rPr lang="en-US" altLang="ko-KR" sz="1100" dirty="0" err="1">
                <a:cs typeface="Arial" pitchFamily="34" charset="0"/>
              </a:rPr>
              <a:t>fierent</a:t>
            </a:r>
            <a:r>
              <a:rPr lang="en-US" altLang="ko-KR" sz="1100" dirty="0">
                <a:cs typeface="Arial" pitchFamily="34" charset="0"/>
              </a:rPr>
              <a:t>.</a:t>
            </a:r>
            <a:endParaRPr lang="en-US" altLang="ko-KR" sz="1100" dirty="0"/>
          </a:p>
        </p:txBody>
      </p:sp>
      <p:sp>
        <p:nvSpPr>
          <p:cNvPr id="8" name="자유형 32">
            <a:extLst>
              <a:ext uri="{FF2B5EF4-FFF2-40B4-BE49-F238E27FC236}">
                <a16:creationId xmlns:a16="http://schemas.microsoft.com/office/drawing/2014/main" id="{170F35D1-3D58-4E51-B7D8-C2D1754D45AF}"/>
              </a:ext>
            </a:extLst>
          </p:cNvPr>
          <p:cNvSpPr/>
          <p:nvPr/>
        </p:nvSpPr>
        <p:spPr>
          <a:xfrm rot="10800000">
            <a:off x="7093596" y="2742112"/>
            <a:ext cx="4383676" cy="1421722"/>
          </a:xfrm>
          <a:custGeom>
            <a:avLst/>
            <a:gdLst>
              <a:gd name="connsiteX0" fmla="*/ 4275409 w 4383676"/>
              <a:gd name="connsiteY0" fmla="*/ 1421722 h 1421722"/>
              <a:gd name="connsiteX1" fmla="*/ 108267 w 4383676"/>
              <a:gd name="connsiteY1" fmla="*/ 1421722 h 1421722"/>
              <a:gd name="connsiteX2" fmla="*/ 0 w 4383676"/>
              <a:gd name="connsiteY2" fmla="*/ 1313455 h 1421722"/>
              <a:gd name="connsiteX3" fmla="*/ 0 w 4383676"/>
              <a:gd name="connsiteY3" fmla="*/ 310761 h 1421722"/>
              <a:gd name="connsiteX4" fmla="*/ 108267 w 4383676"/>
              <a:gd name="connsiteY4" fmla="*/ 202494 h 1421722"/>
              <a:gd name="connsiteX5" fmla="*/ 284276 w 4383676"/>
              <a:gd name="connsiteY5" fmla="*/ 202494 h 1421722"/>
              <a:gd name="connsiteX6" fmla="*/ 392994 w 4383676"/>
              <a:gd name="connsiteY6" fmla="*/ 0 h 1421722"/>
              <a:gd name="connsiteX7" fmla="*/ 501711 w 4383676"/>
              <a:gd name="connsiteY7" fmla="*/ 202494 h 1421722"/>
              <a:gd name="connsiteX8" fmla="*/ 4275409 w 4383676"/>
              <a:gd name="connsiteY8" fmla="*/ 202494 h 1421722"/>
              <a:gd name="connsiteX9" fmla="*/ 4383676 w 4383676"/>
              <a:gd name="connsiteY9" fmla="*/ 310761 h 1421722"/>
              <a:gd name="connsiteX10" fmla="*/ 4383676 w 4383676"/>
              <a:gd name="connsiteY10" fmla="*/ 1313455 h 1421722"/>
              <a:gd name="connsiteX11" fmla="*/ 4275409 w 4383676"/>
              <a:gd name="connsiteY11" fmla="*/ 1421722 h 142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3676" h="1421722">
                <a:moveTo>
                  <a:pt x="4275409" y="1421722"/>
                </a:moveTo>
                <a:lnTo>
                  <a:pt x="108267" y="1421722"/>
                </a:lnTo>
                <a:cubicBezTo>
                  <a:pt x="48473" y="1421722"/>
                  <a:pt x="0" y="1373249"/>
                  <a:pt x="0" y="1313455"/>
                </a:cubicBezTo>
                <a:lnTo>
                  <a:pt x="0" y="310761"/>
                </a:lnTo>
                <a:cubicBezTo>
                  <a:pt x="0" y="250967"/>
                  <a:pt x="48473" y="202494"/>
                  <a:pt x="108267" y="202494"/>
                </a:cubicBezTo>
                <a:lnTo>
                  <a:pt x="284276" y="202494"/>
                </a:lnTo>
                <a:lnTo>
                  <a:pt x="392994" y="0"/>
                </a:lnTo>
                <a:lnTo>
                  <a:pt x="501711" y="202494"/>
                </a:lnTo>
                <a:lnTo>
                  <a:pt x="4275409" y="202494"/>
                </a:lnTo>
                <a:cubicBezTo>
                  <a:pt x="4335203" y="202494"/>
                  <a:pt x="4383676" y="250967"/>
                  <a:pt x="4383676" y="310761"/>
                </a:cubicBezTo>
                <a:lnTo>
                  <a:pt x="4383676" y="1313455"/>
                </a:lnTo>
                <a:cubicBezTo>
                  <a:pt x="4383676" y="1373249"/>
                  <a:pt x="4335203" y="1421722"/>
                  <a:pt x="4275409" y="14217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 name="TextBox 12">
            <a:extLst>
              <a:ext uri="{FF2B5EF4-FFF2-40B4-BE49-F238E27FC236}">
                <a16:creationId xmlns:a16="http://schemas.microsoft.com/office/drawing/2014/main" id="{1A11A1EC-30C6-4854-B25D-B81F3DA1D3D7}"/>
              </a:ext>
            </a:extLst>
          </p:cNvPr>
          <p:cNvSpPr txBox="1"/>
          <p:nvPr/>
        </p:nvSpPr>
        <p:spPr>
          <a:xfrm>
            <a:off x="8310580" y="2959682"/>
            <a:ext cx="281467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100" b="1" dirty="0"/>
              <a:t>Lorem ipsum dolor </a:t>
            </a:r>
            <a:r>
              <a:rPr lang="en-US" altLang="ko-KR" sz="1100" dirty="0"/>
              <a:t>sit </a:t>
            </a:r>
            <a:r>
              <a:rPr lang="en-US" altLang="ko-KR" sz="1100" dirty="0" err="1"/>
              <a:t>amet</a:t>
            </a:r>
            <a:r>
              <a:rPr lang="en-US" altLang="ko-KR" sz="1100" dirty="0"/>
              <a:t>, et </a:t>
            </a:r>
            <a:r>
              <a:rPr lang="en-US" altLang="ko-KR" sz="1100" dirty="0" err="1"/>
              <a:t>solum</a:t>
            </a:r>
            <a:r>
              <a:rPr lang="en-US" altLang="ko-KR" sz="1100" dirty="0"/>
              <a:t> </a:t>
            </a:r>
            <a:r>
              <a:rPr lang="en-US" altLang="ko-KR" sz="1100" dirty="0" err="1"/>
              <a:t>tempor</a:t>
            </a:r>
            <a:r>
              <a:rPr lang="en-US" altLang="ko-KR" sz="1100" dirty="0"/>
              <a:t> </a:t>
            </a:r>
            <a:r>
              <a:rPr lang="en-US" altLang="ko-KR" sz="1100" dirty="0" err="1"/>
              <a:t>pericula</a:t>
            </a:r>
            <a:r>
              <a:rPr lang="en-US" altLang="ko-KR" sz="1100" dirty="0"/>
              <a:t> </a:t>
            </a:r>
            <a:r>
              <a:rPr lang="en-US" altLang="ko-KR" sz="1100" dirty="0" err="1"/>
              <a:t>mei</a:t>
            </a:r>
            <a:r>
              <a:rPr lang="en-US" altLang="ko-KR" sz="1100" dirty="0"/>
              <a:t>. No </a:t>
            </a:r>
            <a:r>
              <a:rPr lang="en-US" altLang="ko-KR" sz="1100" dirty="0" err="1"/>
              <a:t>graeci</a:t>
            </a:r>
            <a:r>
              <a:rPr lang="en-US" altLang="ko-KR" sz="1100" dirty="0"/>
              <a:t> </a:t>
            </a:r>
            <a:r>
              <a:rPr lang="en-US" altLang="ko-KR" sz="1100" dirty="0" err="1"/>
              <a:t>inimicus</a:t>
            </a:r>
            <a:r>
              <a:rPr lang="en-US" altLang="ko-KR" sz="1100" dirty="0"/>
              <a:t> </a:t>
            </a:r>
            <a:r>
              <a:rPr lang="en-US" altLang="ko-KR" sz="1100" dirty="0" err="1"/>
              <a:t>euripidis</a:t>
            </a:r>
            <a:r>
              <a:rPr lang="en-US" altLang="ko-KR" sz="1100" dirty="0"/>
              <a:t> vis. </a:t>
            </a:r>
            <a:r>
              <a:rPr lang="en-US" altLang="ko-KR" sz="1100" dirty="0" err="1"/>
              <a:t>Usu</a:t>
            </a:r>
            <a:r>
              <a:rPr lang="en-US" altLang="ko-KR" sz="1100" dirty="0"/>
              <a:t> </a:t>
            </a:r>
            <a:r>
              <a:rPr lang="en-US" altLang="ko-KR" sz="1100" dirty="0" err="1"/>
              <a:t>adipisci</a:t>
            </a:r>
            <a:r>
              <a:rPr lang="en-US" altLang="ko-KR" sz="1100" dirty="0"/>
              <a:t> </a:t>
            </a:r>
            <a:r>
              <a:rPr lang="en-US" altLang="ko-KR" sz="1100" dirty="0" err="1"/>
              <a:t>efficiantur</a:t>
            </a:r>
            <a:r>
              <a:rPr lang="en-US" altLang="ko-KR" sz="1100" dirty="0"/>
              <a:t> et, </a:t>
            </a:r>
            <a:r>
              <a:rPr lang="en-US" altLang="ko-KR" sz="1100" dirty="0" err="1"/>
              <a:t>vel</a:t>
            </a:r>
            <a:r>
              <a:rPr lang="en-US" altLang="ko-KR" sz="1100" dirty="0"/>
              <a:t> </a:t>
            </a:r>
            <a:r>
              <a:rPr lang="en-US" altLang="ko-KR" sz="1100" dirty="0" err="1"/>
              <a:t>eu</a:t>
            </a:r>
            <a:r>
              <a:rPr lang="en-US" altLang="ko-KR" sz="1100" dirty="0"/>
              <a:t> error </a:t>
            </a:r>
            <a:r>
              <a:rPr lang="en-US" altLang="ko-KR" sz="1100" dirty="0" err="1"/>
              <a:t>graeci</a:t>
            </a:r>
            <a:r>
              <a:rPr lang="en-US" altLang="ko-KR" sz="1100" dirty="0"/>
              <a:t>. Duo </a:t>
            </a:r>
            <a:r>
              <a:rPr lang="en-US" altLang="ko-KR" sz="1100" dirty="0" err="1"/>
              <a:t>fierent</a:t>
            </a:r>
            <a:r>
              <a:rPr lang="en-US" altLang="ko-KR" sz="1100" dirty="0"/>
              <a:t>.</a:t>
            </a:r>
            <a:endParaRPr lang="en-US" altLang="ko-KR" sz="1100" dirty="0">
              <a:latin typeface="Arial" pitchFamily="34" charset="0"/>
              <a:cs typeface="Arial" pitchFamily="34" charset="0"/>
            </a:endParaRPr>
          </a:p>
        </p:txBody>
      </p:sp>
      <p:sp>
        <p:nvSpPr>
          <p:cNvPr id="10" name="자유형 33">
            <a:extLst>
              <a:ext uri="{FF2B5EF4-FFF2-40B4-BE49-F238E27FC236}">
                <a16:creationId xmlns:a16="http://schemas.microsoft.com/office/drawing/2014/main" id="{19B85C34-0ED3-44CE-B457-2908FE248F09}"/>
              </a:ext>
            </a:extLst>
          </p:cNvPr>
          <p:cNvSpPr/>
          <p:nvPr/>
        </p:nvSpPr>
        <p:spPr>
          <a:xfrm rot="10800000">
            <a:off x="6257344" y="4284788"/>
            <a:ext cx="4383676" cy="1413106"/>
          </a:xfrm>
          <a:custGeom>
            <a:avLst/>
            <a:gdLst>
              <a:gd name="connsiteX0" fmla="*/ 4275409 w 4383676"/>
              <a:gd name="connsiteY0" fmla="*/ 1413106 h 1413106"/>
              <a:gd name="connsiteX1" fmla="*/ 108267 w 4383676"/>
              <a:gd name="connsiteY1" fmla="*/ 1413106 h 1413106"/>
              <a:gd name="connsiteX2" fmla="*/ 0 w 4383676"/>
              <a:gd name="connsiteY2" fmla="*/ 1304839 h 1413106"/>
              <a:gd name="connsiteX3" fmla="*/ 0 w 4383676"/>
              <a:gd name="connsiteY3" fmla="*/ 302145 h 1413106"/>
              <a:gd name="connsiteX4" fmla="*/ 108267 w 4383676"/>
              <a:gd name="connsiteY4" fmla="*/ 193878 h 1413106"/>
              <a:gd name="connsiteX5" fmla="*/ 3935160 w 4383676"/>
              <a:gd name="connsiteY5" fmla="*/ 193878 h 1413106"/>
              <a:gd name="connsiteX6" fmla="*/ 4039252 w 4383676"/>
              <a:gd name="connsiteY6" fmla="*/ 0 h 1413106"/>
              <a:gd name="connsiteX7" fmla="*/ 4143343 w 4383676"/>
              <a:gd name="connsiteY7" fmla="*/ 193878 h 1413106"/>
              <a:gd name="connsiteX8" fmla="*/ 4275409 w 4383676"/>
              <a:gd name="connsiteY8" fmla="*/ 193878 h 1413106"/>
              <a:gd name="connsiteX9" fmla="*/ 4383676 w 4383676"/>
              <a:gd name="connsiteY9" fmla="*/ 302145 h 1413106"/>
              <a:gd name="connsiteX10" fmla="*/ 4383676 w 4383676"/>
              <a:gd name="connsiteY10" fmla="*/ 1304839 h 1413106"/>
              <a:gd name="connsiteX11" fmla="*/ 4275409 w 4383676"/>
              <a:gd name="connsiteY11" fmla="*/ 1413106 h 14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3676" h="1413106">
                <a:moveTo>
                  <a:pt x="4275409" y="1413106"/>
                </a:moveTo>
                <a:lnTo>
                  <a:pt x="108267" y="1413106"/>
                </a:lnTo>
                <a:cubicBezTo>
                  <a:pt x="48473" y="1413106"/>
                  <a:pt x="0" y="1364633"/>
                  <a:pt x="0" y="1304839"/>
                </a:cubicBezTo>
                <a:lnTo>
                  <a:pt x="0" y="302145"/>
                </a:lnTo>
                <a:cubicBezTo>
                  <a:pt x="0" y="242351"/>
                  <a:pt x="48473" y="193878"/>
                  <a:pt x="108267" y="193878"/>
                </a:cubicBezTo>
                <a:lnTo>
                  <a:pt x="3935160" y="193878"/>
                </a:lnTo>
                <a:lnTo>
                  <a:pt x="4039252" y="0"/>
                </a:lnTo>
                <a:lnTo>
                  <a:pt x="4143343" y="193878"/>
                </a:lnTo>
                <a:lnTo>
                  <a:pt x="4275409" y="193878"/>
                </a:lnTo>
                <a:cubicBezTo>
                  <a:pt x="4335203" y="193878"/>
                  <a:pt x="4383676" y="242351"/>
                  <a:pt x="4383676" y="302145"/>
                </a:cubicBezTo>
                <a:lnTo>
                  <a:pt x="4383676" y="1304839"/>
                </a:lnTo>
                <a:cubicBezTo>
                  <a:pt x="4383676" y="1364633"/>
                  <a:pt x="4335203" y="1413106"/>
                  <a:pt x="4275409" y="1413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1" name="TextBox 16">
            <a:extLst>
              <a:ext uri="{FF2B5EF4-FFF2-40B4-BE49-F238E27FC236}">
                <a16:creationId xmlns:a16="http://schemas.microsoft.com/office/drawing/2014/main" id="{BE73A1DE-7B25-4D51-95BD-988938E39945}"/>
              </a:ext>
            </a:extLst>
          </p:cNvPr>
          <p:cNvSpPr txBox="1"/>
          <p:nvPr/>
        </p:nvSpPr>
        <p:spPr>
          <a:xfrm>
            <a:off x="6627168" y="4502358"/>
            <a:ext cx="2859167"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100" b="1" dirty="0">
                <a:cs typeface="Arial" pitchFamily="34" charset="0"/>
              </a:rPr>
              <a:t>Lorem ipsum dolor </a:t>
            </a:r>
            <a:r>
              <a:rPr lang="en-US" altLang="ko-KR" sz="1100" dirty="0">
                <a:cs typeface="Arial" pitchFamily="34" charset="0"/>
              </a:rPr>
              <a:t>sit </a:t>
            </a:r>
            <a:r>
              <a:rPr lang="en-US" altLang="ko-KR" sz="1100" dirty="0" err="1">
                <a:cs typeface="Arial" pitchFamily="34" charset="0"/>
              </a:rPr>
              <a:t>amet</a:t>
            </a:r>
            <a:r>
              <a:rPr lang="en-US" altLang="ko-KR" sz="1100" dirty="0">
                <a:cs typeface="Arial" pitchFamily="34" charset="0"/>
              </a:rPr>
              <a:t>, et </a:t>
            </a:r>
            <a:r>
              <a:rPr lang="en-US" altLang="ko-KR" sz="1100" dirty="0" err="1">
                <a:cs typeface="Arial" pitchFamily="34" charset="0"/>
              </a:rPr>
              <a:t>solum</a:t>
            </a:r>
            <a:r>
              <a:rPr lang="en-US" altLang="ko-KR" sz="1100" dirty="0">
                <a:cs typeface="Arial" pitchFamily="34" charset="0"/>
              </a:rPr>
              <a:t> </a:t>
            </a:r>
            <a:r>
              <a:rPr lang="en-US" altLang="ko-KR" sz="1100" dirty="0" err="1">
                <a:cs typeface="Arial" pitchFamily="34" charset="0"/>
              </a:rPr>
              <a:t>tempor</a:t>
            </a:r>
            <a:r>
              <a:rPr lang="en-US" altLang="ko-KR" sz="1100" dirty="0">
                <a:cs typeface="Arial" pitchFamily="34" charset="0"/>
              </a:rPr>
              <a:t> </a:t>
            </a:r>
            <a:r>
              <a:rPr lang="en-US" altLang="ko-KR" sz="1100" dirty="0" err="1">
                <a:cs typeface="Arial" pitchFamily="34" charset="0"/>
              </a:rPr>
              <a:t>pericula</a:t>
            </a:r>
            <a:r>
              <a:rPr lang="en-US" altLang="ko-KR" sz="1100" dirty="0">
                <a:cs typeface="Arial" pitchFamily="34" charset="0"/>
              </a:rPr>
              <a:t> </a:t>
            </a:r>
            <a:r>
              <a:rPr lang="en-US" altLang="ko-KR" sz="1100" dirty="0" err="1">
                <a:cs typeface="Arial" pitchFamily="34" charset="0"/>
              </a:rPr>
              <a:t>mei</a:t>
            </a:r>
            <a:r>
              <a:rPr lang="en-US" altLang="ko-KR" sz="1100" dirty="0">
                <a:cs typeface="Arial" pitchFamily="34" charset="0"/>
              </a:rPr>
              <a:t>. No </a:t>
            </a:r>
            <a:r>
              <a:rPr lang="en-US" altLang="ko-KR" sz="1100" dirty="0" err="1">
                <a:cs typeface="Arial" pitchFamily="34" charset="0"/>
              </a:rPr>
              <a:t>graeci</a:t>
            </a:r>
            <a:r>
              <a:rPr lang="en-US" altLang="ko-KR" sz="1100" dirty="0">
                <a:cs typeface="Arial" pitchFamily="34" charset="0"/>
              </a:rPr>
              <a:t> </a:t>
            </a:r>
            <a:r>
              <a:rPr lang="en-US" altLang="ko-KR" sz="1100" dirty="0" err="1">
                <a:cs typeface="Arial" pitchFamily="34" charset="0"/>
              </a:rPr>
              <a:t>inimicus</a:t>
            </a:r>
            <a:r>
              <a:rPr lang="en-US" altLang="ko-KR" sz="1100" dirty="0">
                <a:cs typeface="Arial" pitchFamily="34" charset="0"/>
              </a:rPr>
              <a:t> </a:t>
            </a:r>
            <a:r>
              <a:rPr lang="en-US" altLang="ko-KR" sz="1100" dirty="0" err="1">
                <a:cs typeface="Arial" pitchFamily="34" charset="0"/>
              </a:rPr>
              <a:t>euripidis</a:t>
            </a:r>
            <a:r>
              <a:rPr lang="en-US" altLang="ko-KR" sz="1100" dirty="0">
                <a:cs typeface="Arial" pitchFamily="34" charset="0"/>
              </a:rPr>
              <a:t> vis. </a:t>
            </a:r>
            <a:r>
              <a:rPr lang="en-US" altLang="ko-KR" sz="1100" dirty="0" err="1">
                <a:cs typeface="Arial" pitchFamily="34" charset="0"/>
              </a:rPr>
              <a:t>Usu</a:t>
            </a:r>
            <a:r>
              <a:rPr lang="en-US" altLang="ko-KR" sz="1100" dirty="0">
                <a:cs typeface="Arial" pitchFamily="34" charset="0"/>
              </a:rPr>
              <a:t> </a:t>
            </a:r>
            <a:r>
              <a:rPr lang="en-US" altLang="ko-KR" sz="1100" dirty="0" err="1">
                <a:cs typeface="Arial" pitchFamily="34" charset="0"/>
              </a:rPr>
              <a:t>adipisci</a:t>
            </a:r>
            <a:r>
              <a:rPr lang="en-US" altLang="ko-KR" sz="1100" dirty="0">
                <a:cs typeface="Arial" pitchFamily="34" charset="0"/>
              </a:rPr>
              <a:t> </a:t>
            </a:r>
            <a:r>
              <a:rPr lang="en-US" altLang="ko-KR" sz="1100" dirty="0" err="1">
                <a:cs typeface="Arial" pitchFamily="34" charset="0"/>
              </a:rPr>
              <a:t>efficiantur</a:t>
            </a:r>
            <a:r>
              <a:rPr lang="en-US" altLang="ko-KR" sz="1100" dirty="0">
                <a:cs typeface="Arial" pitchFamily="34" charset="0"/>
              </a:rPr>
              <a:t> et, </a:t>
            </a:r>
            <a:r>
              <a:rPr lang="en-US" altLang="ko-KR" sz="1100" dirty="0" err="1">
                <a:cs typeface="Arial" pitchFamily="34" charset="0"/>
              </a:rPr>
              <a:t>vel</a:t>
            </a:r>
            <a:r>
              <a:rPr lang="en-US" altLang="ko-KR" sz="1100" dirty="0">
                <a:cs typeface="Arial" pitchFamily="34" charset="0"/>
              </a:rPr>
              <a:t> </a:t>
            </a:r>
            <a:r>
              <a:rPr lang="en-US" altLang="ko-KR" sz="1100" dirty="0" err="1">
                <a:cs typeface="Arial" pitchFamily="34" charset="0"/>
              </a:rPr>
              <a:t>eu</a:t>
            </a:r>
            <a:r>
              <a:rPr lang="en-US" altLang="ko-KR" sz="1100" dirty="0">
                <a:cs typeface="Arial" pitchFamily="34" charset="0"/>
              </a:rPr>
              <a:t> error </a:t>
            </a:r>
            <a:r>
              <a:rPr lang="en-US" altLang="ko-KR" sz="1100" dirty="0" err="1">
                <a:cs typeface="Arial" pitchFamily="34" charset="0"/>
              </a:rPr>
              <a:t>graeci</a:t>
            </a:r>
            <a:r>
              <a:rPr lang="en-US" altLang="ko-KR" sz="1100" dirty="0">
                <a:cs typeface="Arial" pitchFamily="34" charset="0"/>
              </a:rPr>
              <a:t>. Duo </a:t>
            </a:r>
            <a:r>
              <a:rPr lang="en-US" altLang="ko-KR" sz="1100" dirty="0" err="1">
                <a:cs typeface="Arial" pitchFamily="34" charset="0"/>
              </a:rPr>
              <a:t>fierent</a:t>
            </a:r>
            <a:r>
              <a:rPr lang="en-US" altLang="ko-KR" sz="1100" dirty="0">
                <a:cs typeface="Arial" pitchFamily="34" charset="0"/>
              </a:rPr>
              <a:t>.</a:t>
            </a:r>
            <a:endParaRPr lang="en-US" altLang="ko-KR" sz="1100" dirty="0">
              <a:latin typeface="Arial" pitchFamily="34" charset="0"/>
              <a:cs typeface="Arial" pitchFamily="34" charset="0"/>
            </a:endParaRPr>
          </a:p>
        </p:txBody>
      </p:sp>
      <p:grpSp>
        <p:nvGrpSpPr>
          <p:cNvPr id="12" name="그룹 11">
            <a:extLst>
              <a:ext uri="{FF2B5EF4-FFF2-40B4-BE49-F238E27FC236}">
                <a16:creationId xmlns:a16="http://schemas.microsoft.com/office/drawing/2014/main" id="{A34B9CF7-DC4B-4CF8-96B7-3E18CDE9A8A0}"/>
              </a:ext>
            </a:extLst>
          </p:cNvPr>
          <p:cNvGrpSpPr/>
          <p:nvPr/>
        </p:nvGrpSpPr>
        <p:grpSpPr>
          <a:xfrm>
            <a:off x="7494232" y="2965035"/>
            <a:ext cx="312055" cy="307777"/>
            <a:chOff x="8397795" y="2755268"/>
            <a:chExt cx="2018053" cy="1990387"/>
          </a:xfrm>
          <a:solidFill>
            <a:schemeClr val="accent1">
              <a:lumMod val="60000"/>
              <a:lumOff val="40000"/>
            </a:schemeClr>
          </a:solidFill>
        </p:grpSpPr>
        <p:sp>
          <p:nvSpPr>
            <p:cNvPr id="16" name="Freeform 8">
              <a:extLst>
                <a:ext uri="{FF2B5EF4-FFF2-40B4-BE49-F238E27FC236}">
                  <a16:creationId xmlns:a16="http://schemas.microsoft.com/office/drawing/2014/main" id="{8A6E21F8-6E0E-4862-9E4D-CCB877B4D400}"/>
                </a:ext>
              </a:extLst>
            </p:cNvPr>
            <p:cNvSpPr>
              <a:spLocks/>
            </p:cNvSpPr>
            <p:nvPr/>
          </p:nvSpPr>
          <p:spPr bwMode="auto">
            <a:xfrm rot="16200000">
              <a:off x="8821499" y="3047929"/>
              <a:ext cx="1887010" cy="1301688"/>
            </a:xfrm>
            <a:custGeom>
              <a:avLst/>
              <a:gdLst>
                <a:gd name="T0" fmla="*/ 755 w 1296"/>
                <a:gd name="T1" fmla="*/ 27 h 894"/>
                <a:gd name="T2" fmla="*/ 861 w 1296"/>
                <a:gd name="T3" fmla="*/ 134 h 894"/>
                <a:gd name="T4" fmla="*/ 932 w 1296"/>
                <a:gd name="T5" fmla="*/ 187 h 894"/>
                <a:gd name="T6" fmla="*/ 1008 w 1296"/>
                <a:gd name="T7" fmla="*/ 228 h 894"/>
                <a:gd name="T8" fmla="*/ 1056 w 1296"/>
                <a:gd name="T9" fmla="*/ 245 h 894"/>
                <a:gd name="T10" fmla="*/ 1146 w 1296"/>
                <a:gd name="T11" fmla="*/ 258 h 894"/>
                <a:gd name="T12" fmla="*/ 1244 w 1296"/>
                <a:gd name="T13" fmla="*/ 264 h 894"/>
                <a:gd name="T14" fmla="*/ 1273 w 1296"/>
                <a:gd name="T15" fmla="*/ 275 h 894"/>
                <a:gd name="T16" fmla="*/ 1284 w 1296"/>
                <a:gd name="T17" fmla="*/ 291 h 894"/>
                <a:gd name="T18" fmla="*/ 1296 w 1296"/>
                <a:gd name="T19" fmla="*/ 333 h 894"/>
                <a:gd name="T20" fmla="*/ 1290 w 1296"/>
                <a:gd name="T21" fmla="*/ 385 h 894"/>
                <a:gd name="T22" fmla="*/ 1254 w 1296"/>
                <a:gd name="T23" fmla="*/ 436 h 894"/>
                <a:gd name="T24" fmla="*/ 1175 w 1296"/>
                <a:gd name="T25" fmla="*/ 477 h 894"/>
                <a:gd name="T26" fmla="*/ 1039 w 1296"/>
                <a:gd name="T27" fmla="*/ 492 h 894"/>
                <a:gd name="T28" fmla="*/ 970 w 1296"/>
                <a:gd name="T29" fmla="*/ 486 h 894"/>
                <a:gd name="T30" fmla="*/ 884 w 1296"/>
                <a:gd name="T31" fmla="*/ 463 h 894"/>
                <a:gd name="T32" fmla="*/ 817 w 1296"/>
                <a:gd name="T33" fmla="*/ 431 h 894"/>
                <a:gd name="T34" fmla="*/ 746 w 1296"/>
                <a:gd name="T35" fmla="*/ 375 h 894"/>
                <a:gd name="T36" fmla="*/ 742 w 1296"/>
                <a:gd name="T37" fmla="*/ 771 h 894"/>
                <a:gd name="T38" fmla="*/ 736 w 1296"/>
                <a:gd name="T39" fmla="*/ 810 h 894"/>
                <a:gd name="T40" fmla="*/ 721 w 1296"/>
                <a:gd name="T41" fmla="*/ 844 h 894"/>
                <a:gd name="T42" fmla="*/ 688 w 1296"/>
                <a:gd name="T43" fmla="*/ 875 h 894"/>
                <a:gd name="T44" fmla="*/ 633 w 1296"/>
                <a:gd name="T45" fmla="*/ 892 h 894"/>
                <a:gd name="T46" fmla="*/ 593 w 1296"/>
                <a:gd name="T47" fmla="*/ 892 h 894"/>
                <a:gd name="T48" fmla="*/ 554 w 1296"/>
                <a:gd name="T49" fmla="*/ 875 h 894"/>
                <a:gd name="T50" fmla="*/ 533 w 1296"/>
                <a:gd name="T51" fmla="*/ 846 h 894"/>
                <a:gd name="T52" fmla="*/ 520 w 1296"/>
                <a:gd name="T53" fmla="*/ 794 h 894"/>
                <a:gd name="T54" fmla="*/ 516 w 1296"/>
                <a:gd name="T55" fmla="*/ 787 h 894"/>
                <a:gd name="T56" fmla="*/ 485 w 1296"/>
                <a:gd name="T57" fmla="*/ 825 h 894"/>
                <a:gd name="T58" fmla="*/ 455 w 1296"/>
                <a:gd name="T59" fmla="*/ 840 h 894"/>
                <a:gd name="T60" fmla="*/ 409 w 1296"/>
                <a:gd name="T61" fmla="*/ 846 h 894"/>
                <a:gd name="T62" fmla="*/ 378 w 1296"/>
                <a:gd name="T63" fmla="*/ 842 h 894"/>
                <a:gd name="T64" fmla="*/ 347 w 1296"/>
                <a:gd name="T65" fmla="*/ 825 h 894"/>
                <a:gd name="T66" fmla="*/ 330 w 1296"/>
                <a:gd name="T67" fmla="*/ 800 h 894"/>
                <a:gd name="T68" fmla="*/ 324 w 1296"/>
                <a:gd name="T69" fmla="*/ 756 h 894"/>
                <a:gd name="T70" fmla="*/ 317 w 1296"/>
                <a:gd name="T71" fmla="*/ 773 h 894"/>
                <a:gd name="T72" fmla="*/ 290 w 1296"/>
                <a:gd name="T73" fmla="*/ 800 h 894"/>
                <a:gd name="T74" fmla="*/ 257 w 1296"/>
                <a:gd name="T75" fmla="*/ 812 h 894"/>
                <a:gd name="T76" fmla="*/ 228 w 1296"/>
                <a:gd name="T77" fmla="*/ 814 h 894"/>
                <a:gd name="T78" fmla="*/ 188 w 1296"/>
                <a:gd name="T79" fmla="*/ 804 h 894"/>
                <a:gd name="T80" fmla="*/ 165 w 1296"/>
                <a:gd name="T81" fmla="*/ 783 h 894"/>
                <a:gd name="T82" fmla="*/ 150 w 1296"/>
                <a:gd name="T83" fmla="*/ 748 h 894"/>
                <a:gd name="T84" fmla="*/ 148 w 1296"/>
                <a:gd name="T85" fmla="*/ 718 h 894"/>
                <a:gd name="T86" fmla="*/ 140 w 1296"/>
                <a:gd name="T87" fmla="*/ 750 h 894"/>
                <a:gd name="T88" fmla="*/ 123 w 1296"/>
                <a:gd name="T89" fmla="*/ 768 h 894"/>
                <a:gd name="T90" fmla="*/ 92 w 1296"/>
                <a:gd name="T91" fmla="*/ 779 h 894"/>
                <a:gd name="T92" fmla="*/ 62 w 1296"/>
                <a:gd name="T93" fmla="*/ 779 h 894"/>
                <a:gd name="T94" fmla="*/ 31 w 1296"/>
                <a:gd name="T95" fmla="*/ 770 h 894"/>
                <a:gd name="T96" fmla="*/ 12 w 1296"/>
                <a:gd name="T97" fmla="*/ 750 h 894"/>
                <a:gd name="T98" fmla="*/ 0 w 1296"/>
                <a:gd name="T99" fmla="*/ 708 h 894"/>
                <a:gd name="T100" fmla="*/ 732 w 1296"/>
                <a:gd name="T101"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6" h="894">
                  <a:moveTo>
                    <a:pt x="732" y="0"/>
                  </a:moveTo>
                  <a:lnTo>
                    <a:pt x="732" y="0"/>
                  </a:lnTo>
                  <a:lnTo>
                    <a:pt x="755" y="27"/>
                  </a:lnTo>
                  <a:lnTo>
                    <a:pt x="784" y="57"/>
                  </a:lnTo>
                  <a:lnTo>
                    <a:pt x="819" y="94"/>
                  </a:lnTo>
                  <a:lnTo>
                    <a:pt x="861" y="134"/>
                  </a:lnTo>
                  <a:lnTo>
                    <a:pt x="884" y="153"/>
                  </a:lnTo>
                  <a:lnTo>
                    <a:pt x="907" y="170"/>
                  </a:lnTo>
                  <a:lnTo>
                    <a:pt x="932" y="187"/>
                  </a:lnTo>
                  <a:lnTo>
                    <a:pt x="957" y="205"/>
                  </a:lnTo>
                  <a:lnTo>
                    <a:pt x="982" y="218"/>
                  </a:lnTo>
                  <a:lnTo>
                    <a:pt x="1008" y="228"/>
                  </a:lnTo>
                  <a:lnTo>
                    <a:pt x="1008" y="228"/>
                  </a:lnTo>
                  <a:lnTo>
                    <a:pt x="1033" y="237"/>
                  </a:lnTo>
                  <a:lnTo>
                    <a:pt x="1056" y="245"/>
                  </a:lnTo>
                  <a:lnTo>
                    <a:pt x="1081" y="249"/>
                  </a:lnTo>
                  <a:lnTo>
                    <a:pt x="1104" y="253"/>
                  </a:lnTo>
                  <a:lnTo>
                    <a:pt x="1146" y="258"/>
                  </a:lnTo>
                  <a:lnTo>
                    <a:pt x="1185" y="260"/>
                  </a:lnTo>
                  <a:lnTo>
                    <a:pt x="1217" y="262"/>
                  </a:lnTo>
                  <a:lnTo>
                    <a:pt x="1244" y="264"/>
                  </a:lnTo>
                  <a:lnTo>
                    <a:pt x="1256" y="268"/>
                  </a:lnTo>
                  <a:lnTo>
                    <a:pt x="1265" y="272"/>
                  </a:lnTo>
                  <a:lnTo>
                    <a:pt x="1273" y="275"/>
                  </a:lnTo>
                  <a:lnTo>
                    <a:pt x="1279" y="283"/>
                  </a:lnTo>
                  <a:lnTo>
                    <a:pt x="1279" y="283"/>
                  </a:lnTo>
                  <a:lnTo>
                    <a:pt x="1284" y="291"/>
                  </a:lnTo>
                  <a:lnTo>
                    <a:pt x="1290" y="302"/>
                  </a:lnTo>
                  <a:lnTo>
                    <a:pt x="1294" y="318"/>
                  </a:lnTo>
                  <a:lnTo>
                    <a:pt x="1296" y="333"/>
                  </a:lnTo>
                  <a:lnTo>
                    <a:pt x="1296" y="348"/>
                  </a:lnTo>
                  <a:lnTo>
                    <a:pt x="1294" y="367"/>
                  </a:lnTo>
                  <a:lnTo>
                    <a:pt x="1290" y="385"/>
                  </a:lnTo>
                  <a:lnTo>
                    <a:pt x="1283" y="404"/>
                  </a:lnTo>
                  <a:lnTo>
                    <a:pt x="1271" y="421"/>
                  </a:lnTo>
                  <a:lnTo>
                    <a:pt x="1254" y="436"/>
                  </a:lnTo>
                  <a:lnTo>
                    <a:pt x="1235" y="452"/>
                  </a:lnTo>
                  <a:lnTo>
                    <a:pt x="1208" y="465"/>
                  </a:lnTo>
                  <a:lnTo>
                    <a:pt x="1175" y="477"/>
                  </a:lnTo>
                  <a:lnTo>
                    <a:pt x="1137" y="486"/>
                  </a:lnTo>
                  <a:lnTo>
                    <a:pt x="1093" y="490"/>
                  </a:lnTo>
                  <a:lnTo>
                    <a:pt x="1039" y="492"/>
                  </a:lnTo>
                  <a:lnTo>
                    <a:pt x="1039" y="492"/>
                  </a:lnTo>
                  <a:lnTo>
                    <a:pt x="1005" y="490"/>
                  </a:lnTo>
                  <a:lnTo>
                    <a:pt x="970" y="486"/>
                  </a:lnTo>
                  <a:lnTo>
                    <a:pt x="939" y="480"/>
                  </a:lnTo>
                  <a:lnTo>
                    <a:pt x="911" y="473"/>
                  </a:lnTo>
                  <a:lnTo>
                    <a:pt x="884" y="463"/>
                  </a:lnTo>
                  <a:lnTo>
                    <a:pt x="859" y="454"/>
                  </a:lnTo>
                  <a:lnTo>
                    <a:pt x="838" y="442"/>
                  </a:lnTo>
                  <a:lnTo>
                    <a:pt x="817" y="431"/>
                  </a:lnTo>
                  <a:lnTo>
                    <a:pt x="784" y="408"/>
                  </a:lnTo>
                  <a:lnTo>
                    <a:pt x="761" y="388"/>
                  </a:lnTo>
                  <a:lnTo>
                    <a:pt x="746" y="375"/>
                  </a:lnTo>
                  <a:lnTo>
                    <a:pt x="742" y="369"/>
                  </a:lnTo>
                  <a:lnTo>
                    <a:pt x="742" y="771"/>
                  </a:lnTo>
                  <a:lnTo>
                    <a:pt x="742" y="771"/>
                  </a:lnTo>
                  <a:lnTo>
                    <a:pt x="742" y="777"/>
                  </a:lnTo>
                  <a:lnTo>
                    <a:pt x="740" y="791"/>
                  </a:lnTo>
                  <a:lnTo>
                    <a:pt x="736" y="810"/>
                  </a:lnTo>
                  <a:lnTo>
                    <a:pt x="732" y="821"/>
                  </a:lnTo>
                  <a:lnTo>
                    <a:pt x="727" y="833"/>
                  </a:lnTo>
                  <a:lnTo>
                    <a:pt x="721" y="844"/>
                  </a:lnTo>
                  <a:lnTo>
                    <a:pt x="711" y="854"/>
                  </a:lnTo>
                  <a:lnTo>
                    <a:pt x="702" y="865"/>
                  </a:lnTo>
                  <a:lnTo>
                    <a:pt x="688" y="875"/>
                  </a:lnTo>
                  <a:lnTo>
                    <a:pt x="673" y="883"/>
                  </a:lnTo>
                  <a:lnTo>
                    <a:pt x="654" y="888"/>
                  </a:lnTo>
                  <a:lnTo>
                    <a:pt x="633" y="892"/>
                  </a:lnTo>
                  <a:lnTo>
                    <a:pt x="608" y="894"/>
                  </a:lnTo>
                  <a:lnTo>
                    <a:pt x="608" y="894"/>
                  </a:lnTo>
                  <a:lnTo>
                    <a:pt x="593" y="892"/>
                  </a:lnTo>
                  <a:lnTo>
                    <a:pt x="577" y="888"/>
                  </a:lnTo>
                  <a:lnTo>
                    <a:pt x="564" y="883"/>
                  </a:lnTo>
                  <a:lnTo>
                    <a:pt x="554" y="875"/>
                  </a:lnTo>
                  <a:lnTo>
                    <a:pt x="545" y="865"/>
                  </a:lnTo>
                  <a:lnTo>
                    <a:pt x="539" y="856"/>
                  </a:lnTo>
                  <a:lnTo>
                    <a:pt x="533" y="846"/>
                  </a:lnTo>
                  <a:lnTo>
                    <a:pt x="527" y="835"/>
                  </a:lnTo>
                  <a:lnTo>
                    <a:pt x="522" y="814"/>
                  </a:lnTo>
                  <a:lnTo>
                    <a:pt x="520" y="794"/>
                  </a:lnTo>
                  <a:lnTo>
                    <a:pt x="520" y="775"/>
                  </a:lnTo>
                  <a:lnTo>
                    <a:pt x="520" y="775"/>
                  </a:lnTo>
                  <a:lnTo>
                    <a:pt x="516" y="787"/>
                  </a:lnTo>
                  <a:lnTo>
                    <a:pt x="510" y="798"/>
                  </a:lnTo>
                  <a:lnTo>
                    <a:pt x="501" y="812"/>
                  </a:lnTo>
                  <a:lnTo>
                    <a:pt x="485" y="825"/>
                  </a:lnTo>
                  <a:lnTo>
                    <a:pt x="476" y="831"/>
                  </a:lnTo>
                  <a:lnTo>
                    <a:pt x="466" y="835"/>
                  </a:lnTo>
                  <a:lnTo>
                    <a:pt x="455" y="840"/>
                  </a:lnTo>
                  <a:lnTo>
                    <a:pt x="441" y="844"/>
                  </a:lnTo>
                  <a:lnTo>
                    <a:pt x="426" y="846"/>
                  </a:lnTo>
                  <a:lnTo>
                    <a:pt x="409" y="846"/>
                  </a:lnTo>
                  <a:lnTo>
                    <a:pt x="409" y="846"/>
                  </a:lnTo>
                  <a:lnTo>
                    <a:pt x="391" y="846"/>
                  </a:lnTo>
                  <a:lnTo>
                    <a:pt x="378" y="842"/>
                  </a:lnTo>
                  <a:lnTo>
                    <a:pt x="364" y="838"/>
                  </a:lnTo>
                  <a:lnTo>
                    <a:pt x="355" y="833"/>
                  </a:lnTo>
                  <a:lnTo>
                    <a:pt x="347" y="825"/>
                  </a:lnTo>
                  <a:lnTo>
                    <a:pt x="340" y="817"/>
                  </a:lnTo>
                  <a:lnTo>
                    <a:pt x="334" y="810"/>
                  </a:lnTo>
                  <a:lnTo>
                    <a:pt x="330" y="800"/>
                  </a:lnTo>
                  <a:lnTo>
                    <a:pt x="326" y="785"/>
                  </a:lnTo>
                  <a:lnTo>
                    <a:pt x="324" y="770"/>
                  </a:lnTo>
                  <a:lnTo>
                    <a:pt x="324" y="756"/>
                  </a:lnTo>
                  <a:lnTo>
                    <a:pt x="324" y="756"/>
                  </a:lnTo>
                  <a:lnTo>
                    <a:pt x="322" y="764"/>
                  </a:lnTo>
                  <a:lnTo>
                    <a:pt x="317" y="773"/>
                  </a:lnTo>
                  <a:lnTo>
                    <a:pt x="309" y="785"/>
                  </a:lnTo>
                  <a:lnTo>
                    <a:pt x="297" y="794"/>
                  </a:lnTo>
                  <a:lnTo>
                    <a:pt x="290" y="800"/>
                  </a:lnTo>
                  <a:lnTo>
                    <a:pt x="280" y="804"/>
                  </a:lnTo>
                  <a:lnTo>
                    <a:pt x="271" y="808"/>
                  </a:lnTo>
                  <a:lnTo>
                    <a:pt x="257" y="812"/>
                  </a:lnTo>
                  <a:lnTo>
                    <a:pt x="244" y="814"/>
                  </a:lnTo>
                  <a:lnTo>
                    <a:pt x="228" y="814"/>
                  </a:lnTo>
                  <a:lnTo>
                    <a:pt x="228" y="814"/>
                  </a:lnTo>
                  <a:lnTo>
                    <a:pt x="213" y="812"/>
                  </a:lnTo>
                  <a:lnTo>
                    <a:pt x="200" y="810"/>
                  </a:lnTo>
                  <a:lnTo>
                    <a:pt x="188" y="804"/>
                  </a:lnTo>
                  <a:lnTo>
                    <a:pt x="179" y="798"/>
                  </a:lnTo>
                  <a:lnTo>
                    <a:pt x="171" y="791"/>
                  </a:lnTo>
                  <a:lnTo>
                    <a:pt x="165" y="783"/>
                  </a:lnTo>
                  <a:lnTo>
                    <a:pt x="159" y="775"/>
                  </a:lnTo>
                  <a:lnTo>
                    <a:pt x="156" y="766"/>
                  </a:lnTo>
                  <a:lnTo>
                    <a:pt x="150" y="748"/>
                  </a:lnTo>
                  <a:lnTo>
                    <a:pt x="148" y="733"/>
                  </a:lnTo>
                  <a:lnTo>
                    <a:pt x="148" y="718"/>
                  </a:lnTo>
                  <a:lnTo>
                    <a:pt x="148" y="718"/>
                  </a:lnTo>
                  <a:lnTo>
                    <a:pt x="148" y="727"/>
                  </a:lnTo>
                  <a:lnTo>
                    <a:pt x="146" y="739"/>
                  </a:lnTo>
                  <a:lnTo>
                    <a:pt x="140" y="750"/>
                  </a:lnTo>
                  <a:lnTo>
                    <a:pt x="134" y="756"/>
                  </a:lnTo>
                  <a:lnTo>
                    <a:pt x="129" y="762"/>
                  </a:lnTo>
                  <a:lnTo>
                    <a:pt x="123" y="768"/>
                  </a:lnTo>
                  <a:lnTo>
                    <a:pt x="113" y="771"/>
                  </a:lnTo>
                  <a:lnTo>
                    <a:pt x="104" y="775"/>
                  </a:lnTo>
                  <a:lnTo>
                    <a:pt x="92" y="779"/>
                  </a:lnTo>
                  <a:lnTo>
                    <a:pt x="79" y="779"/>
                  </a:lnTo>
                  <a:lnTo>
                    <a:pt x="62" y="779"/>
                  </a:lnTo>
                  <a:lnTo>
                    <a:pt x="62" y="779"/>
                  </a:lnTo>
                  <a:lnTo>
                    <a:pt x="50" y="777"/>
                  </a:lnTo>
                  <a:lnTo>
                    <a:pt x="41" y="775"/>
                  </a:lnTo>
                  <a:lnTo>
                    <a:pt x="31" y="770"/>
                  </a:lnTo>
                  <a:lnTo>
                    <a:pt x="23" y="764"/>
                  </a:lnTo>
                  <a:lnTo>
                    <a:pt x="18" y="758"/>
                  </a:lnTo>
                  <a:lnTo>
                    <a:pt x="12" y="750"/>
                  </a:lnTo>
                  <a:lnTo>
                    <a:pt x="6" y="735"/>
                  </a:lnTo>
                  <a:lnTo>
                    <a:pt x="2" y="722"/>
                  </a:lnTo>
                  <a:lnTo>
                    <a:pt x="0" y="708"/>
                  </a:lnTo>
                  <a:lnTo>
                    <a:pt x="0" y="695"/>
                  </a:lnTo>
                  <a:lnTo>
                    <a:pt x="0" y="0"/>
                  </a:lnTo>
                  <a:lnTo>
                    <a:pt x="732" y="0"/>
                  </a:lnTo>
                  <a:close/>
                </a:path>
              </a:pathLst>
            </a:custGeom>
            <a:grpFill/>
            <a:ln>
              <a:noFill/>
            </a:ln>
          </p:spPr>
          <p:txBody>
            <a:bodyPr vert="horz" wrap="square" lIns="91440" tIns="45720" rIns="91440" bIns="45720" numCol="1" anchor="ctr"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17" name="Freeform 9">
              <a:extLst>
                <a:ext uri="{FF2B5EF4-FFF2-40B4-BE49-F238E27FC236}">
                  <a16:creationId xmlns:a16="http://schemas.microsoft.com/office/drawing/2014/main" id="{4C7E4DB2-F54E-4446-A0B3-C0B16CE899A9}"/>
                </a:ext>
              </a:extLst>
            </p:cNvPr>
            <p:cNvSpPr>
              <a:spLocks/>
            </p:cNvSpPr>
            <p:nvPr/>
          </p:nvSpPr>
          <p:spPr bwMode="auto">
            <a:xfrm rot="16200000">
              <a:off x="8097126" y="3776669"/>
              <a:ext cx="1269655" cy="668317"/>
            </a:xfrm>
            <a:custGeom>
              <a:avLst/>
              <a:gdLst>
                <a:gd name="T0" fmla="*/ 43 w 872"/>
                <a:gd name="T1" fmla="*/ 459 h 459"/>
                <a:gd name="T2" fmla="*/ 43 w 872"/>
                <a:gd name="T3" fmla="*/ 459 h 459"/>
                <a:gd name="T4" fmla="*/ 35 w 872"/>
                <a:gd name="T5" fmla="*/ 459 h 459"/>
                <a:gd name="T6" fmla="*/ 27 w 872"/>
                <a:gd name="T7" fmla="*/ 457 h 459"/>
                <a:gd name="T8" fmla="*/ 20 w 872"/>
                <a:gd name="T9" fmla="*/ 452 h 459"/>
                <a:gd name="T10" fmla="*/ 12 w 872"/>
                <a:gd name="T11" fmla="*/ 448 h 459"/>
                <a:gd name="T12" fmla="*/ 8 w 872"/>
                <a:gd name="T13" fmla="*/ 440 h 459"/>
                <a:gd name="T14" fmla="*/ 2 w 872"/>
                <a:gd name="T15" fmla="*/ 432 h 459"/>
                <a:gd name="T16" fmla="*/ 0 w 872"/>
                <a:gd name="T17" fmla="*/ 425 h 459"/>
                <a:gd name="T18" fmla="*/ 0 w 872"/>
                <a:gd name="T19" fmla="*/ 417 h 459"/>
                <a:gd name="T20" fmla="*/ 0 w 872"/>
                <a:gd name="T21" fmla="*/ 42 h 459"/>
                <a:gd name="T22" fmla="*/ 0 w 872"/>
                <a:gd name="T23" fmla="*/ 42 h 459"/>
                <a:gd name="T24" fmla="*/ 0 w 872"/>
                <a:gd name="T25" fmla="*/ 34 h 459"/>
                <a:gd name="T26" fmla="*/ 2 w 872"/>
                <a:gd name="T27" fmla="*/ 25 h 459"/>
                <a:gd name="T28" fmla="*/ 8 w 872"/>
                <a:gd name="T29" fmla="*/ 19 h 459"/>
                <a:gd name="T30" fmla="*/ 12 w 872"/>
                <a:gd name="T31" fmla="*/ 11 h 459"/>
                <a:gd name="T32" fmla="*/ 20 w 872"/>
                <a:gd name="T33" fmla="*/ 5 h 459"/>
                <a:gd name="T34" fmla="*/ 27 w 872"/>
                <a:gd name="T35" fmla="*/ 2 h 459"/>
                <a:gd name="T36" fmla="*/ 35 w 872"/>
                <a:gd name="T37" fmla="*/ 0 h 459"/>
                <a:gd name="T38" fmla="*/ 43 w 872"/>
                <a:gd name="T39" fmla="*/ 0 h 459"/>
                <a:gd name="T40" fmla="*/ 828 w 872"/>
                <a:gd name="T41" fmla="*/ 0 h 459"/>
                <a:gd name="T42" fmla="*/ 828 w 872"/>
                <a:gd name="T43" fmla="*/ 0 h 459"/>
                <a:gd name="T44" fmla="*/ 838 w 872"/>
                <a:gd name="T45" fmla="*/ 0 h 459"/>
                <a:gd name="T46" fmla="*/ 846 w 872"/>
                <a:gd name="T47" fmla="*/ 2 h 459"/>
                <a:gd name="T48" fmla="*/ 853 w 872"/>
                <a:gd name="T49" fmla="*/ 5 h 459"/>
                <a:gd name="T50" fmla="*/ 861 w 872"/>
                <a:gd name="T51" fmla="*/ 11 h 459"/>
                <a:gd name="T52" fmla="*/ 865 w 872"/>
                <a:gd name="T53" fmla="*/ 19 h 459"/>
                <a:gd name="T54" fmla="*/ 869 w 872"/>
                <a:gd name="T55" fmla="*/ 25 h 459"/>
                <a:gd name="T56" fmla="*/ 872 w 872"/>
                <a:gd name="T57" fmla="*/ 34 h 459"/>
                <a:gd name="T58" fmla="*/ 872 w 872"/>
                <a:gd name="T59" fmla="*/ 42 h 459"/>
                <a:gd name="T60" fmla="*/ 872 w 872"/>
                <a:gd name="T61" fmla="*/ 417 h 459"/>
                <a:gd name="T62" fmla="*/ 872 w 872"/>
                <a:gd name="T63" fmla="*/ 417 h 459"/>
                <a:gd name="T64" fmla="*/ 872 w 872"/>
                <a:gd name="T65" fmla="*/ 425 h 459"/>
                <a:gd name="T66" fmla="*/ 869 w 872"/>
                <a:gd name="T67" fmla="*/ 432 h 459"/>
                <a:gd name="T68" fmla="*/ 865 w 872"/>
                <a:gd name="T69" fmla="*/ 440 h 459"/>
                <a:gd name="T70" fmla="*/ 861 w 872"/>
                <a:gd name="T71" fmla="*/ 448 h 459"/>
                <a:gd name="T72" fmla="*/ 853 w 872"/>
                <a:gd name="T73" fmla="*/ 452 h 459"/>
                <a:gd name="T74" fmla="*/ 846 w 872"/>
                <a:gd name="T75" fmla="*/ 457 h 459"/>
                <a:gd name="T76" fmla="*/ 838 w 872"/>
                <a:gd name="T77" fmla="*/ 459 h 459"/>
                <a:gd name="T78" fmla="*/ 828 w 872"/>
                <a:gd name="T79" fmla="*/ 459 h 459"/>
                <a:gd name="T80" fmla="*/ 43 w 872"/>
                <a:gd name="T81"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2" h="459">
                  <a:moveTo>
                    <a:pt x="43" y="459"/>
                  </a:moveTo>
                  <a:lnTo>
                    <a:pt x="43" y="459"/>
                  </a:lnTo>
                  <a:lnTo>
                    <a:pt x="35" y="459"/>
                  </a:lnTo>
                  <a:lnTo>
                    <a:pt x="27" y="457"/>
                  </a:lnTo>
                  <a:lnTo>
                    <a:pt x="20" y="452"/>
                  </a:lnTo>
                  <a:lnTo>
                    <a:pt x="12" y="448"/>
                  </a:lnTo>
                  <a:lnTo>
                    <a:pt x="8" y="440"/>
                  </a:lnTo>
                  <a:lnTo>
                    <a:pt x="2" y="432"/>
                  </a:lnTo>
                  <a:lnTo>
                    <a:pt x="0" y="425"/>
                  </a:lnTo>
                  <a:lnTo>
                    <a:pt x="0" y="417"/>
                  </a:lnTo>
                  <a:lnTo>
                    <a:pt x="0" y="42"/>
                  </a:lnTo>
                  <a:lnTo>
                    <a:pt x="0" y="42"/>
                  </a:lnTo>
                  <a:lnTo>
                    <a:pt x="0" y="34"/>
                  </a:lnTo>
                  <a:lnTo>
                    <a:pt x="2" y="25"/>
                  </a:lnTo>
                  <a:lnTo>
                    <a:pt x="8" y="19"/>
                  </a:lnTo>
                  <a:lnTo>
                    <a:pt x="12" y="11"/>
                  </a:lnTo>
                  <a:lnTo>
                    <a:pt x="20" y="5"/>
                  </a:lnTo>
                  <a:lnTo>
                    <a:pt x="27" y="2"/>
                  </a:lnTo>
                  <a:lnTo>
                    <a:pt x="35" y="0"/>
                  </a:lnTo>
                  <a:lnTo>
                    <a:pt x="43" y="0"/>
                  </a:lnTo>
                  <a:lnTo>
                    <a:pt x="828" y="0"/>
                  </a:lnTo>
                  <a:lnTo>
                    <a:pt x="828" y="0"/>
                  </a:lnTo>
                  <a:lnTo>
                    <a:pt x="838" y="0"/>
                  </a:lnTo>
                  <a:lnTo>
                    <a:pt x="846" y="2"/>
                  </a:lnTo>
                  <a:lnTo>
                    <a:pt x="853" y="5"/>
                  </a:lnTo>
                  <a:lnTo>
                    <a:pt x="861" y="11"/>
                  </a:lnTo>
                  <a:lnTo>
                    <a:pt x="865" y="19"/>
                  </a:lnTo>
                  <a:lnTo>
                    <a:pt x="869" y="25"/>
                  </a:lnTo>
                  <a:lnTo>
                    <a:pt x="872" y="34"/>
                  </a:lnTo>
                  <a:lnTo>
                    <a:pt x="872" y="42"/>
                  </a:lnTo>
                  <a:lnTo>
                    <a:pt x="872" y="417"/>
                  </a:lnTo>
                  <a:lnTo>
                    <a:pt x="872" y="417"/>
                  </a:lnTo>
                  <a:lnTo>
                    <a:pt x="872" y="425"/>
                  </a:lnTo>
                  <a:lnTo>
                    <a:pt x="869" y="432"/>
                  </a:lnTo>
                  <a:lnTo>
                    <a:pt x="865" y="440"/>
                  </a:lnTo>
                  <a:lnTo>
                    <a:pt x="861" y="448"/>
                  </a:lnTo>
                  <a:lnTo>
                    <a:pt x="853" y="452"/>
                  </a:lnTo>
                  <a:lnTo>
                    <a:pt x="846" y="457"/>
                  </a:lnTo>
                  <a:lnTo>
                    <a:pt x="838" y="459"/>
                  </a:lnTo>
                  <a:lnTo>
                    <a:pt x="828" y="459"/>
                  </a:lnTo>
                  <a:lnTo>
                    <a:pt x="43" y="459"/>
                  </a:lnTo>
                  <a:close/>
                </a:path>
              </a:pathLst>
            </a:custGeom>
            <a:grpFill/>
            <a:ln>
              <a:noFill/>
            </a:ln>
          </p:spPr>
          <p:txBody>
            <a:bodyPr vert="horz" wrap="square" lIns="91440" tIns="45720" rIns="91440" bIns="45720" numCol="1" anchor="ctr"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grpSp>
      <p:grpSp>
        <p:nvGrpSpPr>
          <p:cNvPr id="13" name="그룹 12">
            <a:extLst>
              <a:ext uri="{FF2B5EF4-FFF2-40B4-BE49-F238E27FC236}">
                <a16:creationId xmlns:a16="http://schemas.microsoft.com/office/drawing/2014/main" id="{C06D7E63-0894-4A33-8972-40BDE248BBEC}"/>
              </a:ext>
            </a:extLst>
          </p:cNvPr>
          <p:cNvGrpSpPr/>
          <p:nvPr/>
        </p:nvGrpSpPr>
        <p:grpSpPr>
          <a:xfrm>
            <a:off x="9970657" y="4485864"/>
            <a:ext cx="312055" cy="307777"/>
            <a:chOff x="8397795" y="2755268"/>
            <a:chExt cx="2018053" cy="1990387"/>
          </a:xfrm>
          <a:solidFill>
            <a:schemeClr val="accent1">
              <a:lumMod val="60000"/>
              <a:lumOff val="40000"/>
            </a:schemeClr>
          </a:solidFill>
        </p:grpSpPr>
        <p:sp>
          <p:nvSpPr>
            <p:cNvPr id="14" name="Freeform 8">
              <a:extLst>
                <a:ext uri="{FF2B5EF4-FFF2-40B4-BE49-F238E27FC236}">
                  <a16:creationId xmlns:a16="http://schemas.microsoft.com/office/drawing/2014/main" id="{4C3B438B-EBA4-4888-A7CD-5AE06E48AFFA}"/>
                </a:ext>
              </a:extLst>
            </p:cNvPr>
            <p:cNvSpPr>
              <a:spLocks/>
            </p:cNvSpPr>
            <p:nvPr/>
          </p:nvSpPr>
          <p:spPr bwMode="auto">
            <a:xfrm rot="16200000">
              <a:off x="8821499" y="3047929"/>
              <a:ext cx="1887010" cy="1301688"/>
            </a:xfrm>
            <a:custGeom>
              <a:avLst/>
              <a:gdLst>
                <a:gd name="T0" fmla="*/ 755 w 1296"/>
                <a:gd name="T1" fmla="*/ 27 h 894"/>
                <a:gd name="T2" fmla="*/ 861 w 1296"/>
                <a:gd name="T3" fmla="*/ 134 h 894"/>
                <a:gd name="T4" fmla="*/ 932 w 1296"/>
                <a:gd name="T5" fmla="*/ 187 h 894"/>
                <a:gd name="T6" fmla="*/ 1008 w 1296"/>
                <a:gd name="T7" fmla="*/ 228 h 894"/>
                <a:gd name="T8" fmla="*/ 1056 w 1296"/>
                <a:gd name="T9" fmla="*/ 245 h 894"/>
                <a:gd name="T10" fmla="*/ 1146 w 1296"/>
                <a:gd name="T11" fmla="*/ 258 h 894"/>
                <a:gd name="T12" fmla="*/ 1244 w 1296"/>
                <a:gd name="T13" fmla="*/ 264 h 894"/>
                <a:gd name="T14" fmla="*/ 1273 w 1296"/>
                <a:gd name="T15" fmla="*/ 275 h 894"/>
                <a:gd name="T16" fmla="*/ 1284 w 1296"/>
                <a:gd name="T17" fmla="*/ 291 h 894"/>
                <a:gd name="T18" fmla="*/ 1296 w 1296"/>
                <a:gd name="T19" fmla="*/ 333 h 894"/>
                <a:gd name="T20" fmla="*/ 1290 w 1296"/>
                <a:gd name="T21" fmla="*/ 385 h 894"/>
                <a:gd name="T22" fmla="*/ 1254 w 1296"/>
                <a:gd name="T23" fmla="*/ 436 h 894"/>
                <a:gd name="T24" fmla="*/ 1175 w 1296"/>
                <a:gd name="T25" fmla="*/ 477 h 894"/>
                <a:gd name="T26" fmla="*/ 1039 w 1296"/>
                <a:gd name="T27" fmla="*/ 492 h 894"/>
                <a:gd name="T28" fmla="*/ 970 w 1296"/>
                <a:gd name="T29" fmla="*/ 486 h 894"/>
                <a:gd name="T30" fmla="*/ 884 w 1296"/>
                <a:gd name="T31" fmla="*/ 463 h 894"/>
                <a:gd name="T32" fmla="*/ 817 w 1296"/>
                <a:gd name="T33" fmla="*/ 431 h 894"/>
                <a:gd name="T34" fmla="*/ 746 w 1296"/>
                <a:gd name="T35" fmla="*/ 375 h 894"/>
                <a:gd name="T36" fmla="*/ 742 w 1296"/>
                <a:gd name="T37" fmla="*/ 771 h 894"/>
                <a:gd name="T38" fmla="*/ 736 w 1296"/>
                <a:gd name="T39" fmla="*/ 810 h 894"/>
                <a:gd name="T40" fmla="*/ 721 w 1296"/>
                <a:gd name="T41" fmla="*/ 844 h 894"/>
                <a:gd name="T42" fmla="*/ 688 w 1296"/>
                <a:gd name="T43" fmla="*/ 875 h 894"/>
                <a:gd name="T44" fmla="*/ 633 w 1296"/>
                <a:gd name="T45" fmla="*/ 892 h 894"/>
                <a:gd name="T46" fmla="*/ 593 w 1296"/>
                <a:gd name="T47" fmla="*/ 892 h 894"/>
                <a:gd name="T48" fmla="*/ 554 w 1296"/>
                <a:gd name="T49" fmla="*/ 875 h 894"/>
                <a:gd name="T50" fmla="*/ 533 w 1296"/>
                <a:gd name="T51" fmla="*/ 846 h 894"/>
                <a:gd name="T52" fmla="*/ 520 w 1296"/>
                <a:gd name="T53" fmla="*/ 794 h 894"/>
                <a:gd name="T54" fmla="*/ 516 w 1296"/>
                <a:gd name="T55" fmla="*/ 787 h 894"/>
                <a:gd name="T56" fmla="*/ 485 w 1296"/>
                <a:gd name="T57" fmla="*/ 825 h 894"/>
                <a:gd name="T58" fmla="*/ 455 w 1296"/>
                <a:gd name="T59" fmla="*/ 840 h 894"/>
                <a:gd name="T60" fmla="*/ 409 w 1296"/>
                <a:gd name="T61" fmla="*/ 846 h 894"/>
                <a:gd name="T62" fmla="*/ 378 w 1296"/>
                <a:gd name="T63" fmla="*/ 842 h 894"/>
                <a:gd name="T64" fmla="*/ 347 w 1296"/>
                <a:gd name="T65" fmla="*/ 825 h 894"/>
                <a:gd name="T66" fmla="*/ 330 w 1296"/>
                <a:gd name="T67" fmla="*/ 800 h 894"/>
                <a:gd name="T68" fmla="*/ 324 w 1296"/>
                <a:gd name="T69" fmla="*/ 756 h 894"/>
                <a:gd name="T70" fmla="*/ 317 w 1296"/>
                <a:gd name="T71" fmla="*/ 773 h 894"/>
                <a:gd name="T72" fmla="*/ 290 w 1296"/>
                <a:gd name="T73" fmla="*/ 800 h 894"/>
                <a:gd name="T74" fmla="*/ 257 w 1296"/>
                <a:gd name="T75" fmla="*/ 812 h 894"/>
                <a:gd name="T76" fmla="*/ 228 w 1296"/>
                <a:gd name="T77" fmla="*/ 814 h 894"/>
                <a:gd name="T78" fmla="*/ 188 w 1296"/>
                <a:gd name="T79" fmla="*/ 804 h 894"/>
                <a:gd name="T80" fmla="*/ 165 w 1296"/>
                <a:gd name="T81" fmla="*/ 783 h 894"/>
                <a:gd name="T82" fmla="*/ 150 w 1296"/>
                <a:gd name="T83" fmla="*/ 748 h 894"/>
                <a:gd name="T84" fmla="*/ 148 w 1296"/>
                <a:gd name="T85" fmla="*/ 718 h 894"/>
                <a:gd name="T86" fmla="*/ 140 w 1296"/>
                <a:gd name="T87" fmla="*/ 750 h 894"/>
                <a:gd name="T88" fmla="*/ 123 w 1296"/>
                <a:gd name="T89" fmla="*/ 768 h 894"/>
                <a:gd name="T90" fmla="*/ 92 w 1296"/>
                <a:gd name="T91" fmla="*/ 779 h 894"/>
                <a:gd name="T92" fmla="*/ 62 w 1296"/>
                <a:gd name="T93" fmla="*/ 779 h 894"/>
                <a:gd name="T94" fmla="*/ 31 w 1296"/>
                <a:gd name="T95" fmla="*/ 770 h 894"/>
                <a:gd name="T96" fmla="*/ 12 w 1296"/>
                <a:gd name="T97" fmla="*/ 750 h 894"/>
                <a:gd name="T98" fmla="*/ 0 w 1296"/>
                <a:gd name="T99" fmla="*/ 708 h 894"/>
                <a:gd name="T100" fmla="*/ 732 w 1296"/>
                <a:gd name="T101"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6" h="894">
                  <a:moveTo>
                    <a:pt x="732" y="0"/>
                  </a:moveTo>
                  <a:lnTo>
                    <a:pt x="732" y="0"/>
                  </a:lnTo>
                  <a:lnTo>
                    <a:pt x="755" y="27"/>
                  </a:lnTo>
                  <a:lnTo>
                    <a:pt x="784" y="57"/>
                  </a:lnTo>
                  <a:lnTo>
                    <a:pt x="819" y="94"/>
                  </a:lnTo>
                  <a:lnTo>
                    <a:pt x="861" y="134"/>
                  </a:lnTo>
                  <a:lnTo>
                    <a:pt x="884" y="153"/>
                  </a:lnTo>
                  <a:lnTo>
                    <a:pt x="907" y="170"/>
                  </a:lnTo>
                  <a:lnTo>
                    <a:pt x="932" y="187"/>
                  </a:lnTo>
                  <a:lnTo>
                    <a:pt x="957" y="205"/>
                  </a:lnTo>
                  <a:lnTo>
                    <a:pt x="982" y="218"/>
                  </a:lnTo>
                  <a:lnTo>
                    <a:pt x="1008" y="228"/>
                  </a:lnTo>
                  <a:lnTo>
                    <a:pt x="1008" y="228"/>
                  </a:lnTo>
                  <a:lnTo>
                    <a:pt x="1033" y="237"/>
                  </a:lnTo>
                  <a:lnTo>
                    <a:pt x="1056" y="245"/>
                  </a:lnTo>
                  <a:lnTo>
                    <a:pt x="1081" y="249"/>
                  </a:lnTo>
                  <a:lnTo>
                    <a:pt x="1104" y="253"/>
                  </a:lnTo>
                  <a:lnTo>
                    <a:pt x="1146" y="258"/>
                  </a:lnTo>
                  <a:lnTo>
                    <a:pt x="1185" y="260"/>
                  </a:lnTo>
                  <a:lnTo>
                    <a:pt x="1217" y="262"/>
                  </a:lnTo>
                  <a:lnTo>
                    <a:pt x="1244" y="264"/>
                  </a:lnTo>
                  <a:lnTo>
                    <a:pt x="1256" y="268"/>
                  </a:lnTo>
                  <a:lnTo>
                    <a:pt x="1265" y="272"/>
                  </a:lnTo>
                  <a:lnTo>
                    <a:pt x="1273" y="275"/>
                  </a:lnTo>
                  <a:lnTo>
                    <a:pt x="1279" y="283"/>
                  </a:lnTo>
                  <a:lnTo>
                    <a:pt x="1279" y="283"/>
                  </a:lnTo>
                  <a:lnTo>
                    <a:pt x="1284" y="291"/>
                  </a:lnTo>
                  <a:lnTo>
                    <a:pt x="1290" y="302"/>
                  </a:lnTo>
                  <a:lnTo>
                    <a:pt x="1294" y="318"/>
                  </a:lnTo>
                  <a:lnTo>
                    <a:pt x="1296" y="333"/>
                  </a:lnTo>
                  <a:lnTo>
                    <a:pt x="1296" y="348"/>
                  </a:lnTo>
                  <a:lnTo>
                    <a:pt x="1294" y="367"/>
                  </a:lnTo>
                  <a:lnTo>
                    <a:pt x="1290" y="385"/>
                  </a:lnTo>
                  <a:lnTo>
                    <a:pt x="1283" y="404"/>
                  </a:lnTo>
                  <a:lnTo>
                    <a:pt x="1271" y="421"/>
                  </a:lnTo>
                  <a:lnTo>
                    <a:pt x="1254" y="436"/>
                  </a:lnTo>
                  <a:lnTo>
                    <a:pt x="1235" y="452"/>
                  </a:lnTo>
                  <a:lnTo>
                    <a:pt x="1208" y="465"/>
                  </a:lnTo>
                  <a:lnTo>
                    <a:pt x="1175" y="477"/>
                  </a:lnTo>
                  <a:lnTo>
                    <a:pt x="1137" y="486"/>
                  </a:lnTo>
                  <a:lnTo>
                    <a:pt x="1093" y="490"/>
                  </a:lnTo>
                  <a:lnTo>
                    <a:pt x="1039" y="492"/>
                  </a:lnTo>
                  <a:lnTo>
                    <a:pt x="1039" y="492"/>
                  </a:lnTo>
                  <a:lnTo>
                    <a:pt x="1005" y="490"/>
                  </a:lnTo>
                  <a:lnTo>
                    <a:pt x="970" y="486"/>
                  </a:lnTo>
                  <a:lnTo>
                    <a:pt x="939" y="480"/>
                  </a:lnTo>
                  <a:lnTo>
                    <a:pt x="911" y="473"/>
                  </a:lnTo>
                  <a:lnTo>
                    <a:pt x="884" y="463"/>
                  </a:lnTo>
                  <a:lnTo>
                    <a:pt x="859" y="454"/>
                  </a:lnTo>
                  <a:lnTo>
                    <a:pt x="838" y="442"/>
                  </a:lnTo>
                  <a:lnTo>
                    <a:pt x="817" y="431"/>
                  </a:lnTo>
                  <a:lnTo>
                    <a:pt x="784" y="408"/>
                  </a:lnTo>
                  <a:lnTo>
                    <a:pt x="761" y="388"/>
                  </a:lnTo>
                  <a:lnTo>
                    <a:pt x="746" y="375"/>
                  </a:lnTo>
                  <a:lnTo>
                    <a:pt x="742" y="369"/>
                  </a:lnTo>
                  <a:lnTo>
                    <a:pt x="742" y="771"/>
                  </a:lnTo>
                  <a:lnTo>
                    <a:pt x="742" y="771"/>
                  </a:lnTo>
                  <a:lnTo>
                    <a:pt x="742" y="777"/>
                  </a:lnTo>
                  <a:lnTo>
                    <a:pt x="740" y="791"/>
                  </a:lnTo>
                  <a:lnTo>
                    <a:pt x="736" y="810"/>
                  </a:lnTo>
                  <a:lnTo>
                    <a:pt x="732" y="821"/>
                  </a:lnTo>
                  <a:lnTo>
                    <a:pt x="727" y="833"/>
                  </a:lnTo>
                  <a:lnTo>
                    <a:pt x="721" y="844"/>
                  </a:lnTo>
                  <a:lnTo>
                    <a:pt x="711" y="854"/>
                  </a:lnTo>
                  <a:lnTo>
                    <a:pt x="702" y="865"/>
                  </a:lnTo>
                  <a:lnTo>
                    <a:pt x="688" y="875"/>
                  </a:lnTo>
                  <a:lnTo>
                    <a:pt x="673" y="883"/>
                  </a:lnTo>
                  <a:lnTo>
                    <a:pt x="654" y="888"/>
                  </a:lnTo>
                  <a:lnTo>
                    <a:pt x="633" y="892"/>
                  </a:lnTo>
                  <a:lnTo>
                    <a:pt x="608" y="894"/>
                  </a:lnTo>
                  <a:lnTo>
                    <a:pt x="608" y="894"/>
                  </a:lnTo>
                  <a:lnTo>
                    <a:pt x="593" y="892"/>
                  </a:lnTo>
                  <a:lnTo>
                    <a:pt x="577" y="888"/>
                  </a:lnTo>
                  <a:lnTo>
                    <a:pt x="564" y="883"/>
                  </a:lnTo>
                  <a:lnTo>
                    <a:pt x="554" y="875"/>
                  </a:lnTo>
                  <a:lnTo>
                    <a:pt x="545" y="865"/>
                  </a:lnTo>
                  <a:lnTo>
                    <a:pt x="539" y="856"/>
                  </a:lnTo>
                  <a:lnTo>
                    <a:pt x="533" y="846"/>
                  </a:lnTo>
                  <a:lnTo>
                    <a:pt x="527" y="835"/>
                  </a:lnTo>
                  <a:lnTo>
                    <a:pt x="522" y="814"/>
                  </a:lnTo>
                  <a:lnTo>
                    <a:pt x="520" y="794"/>
                  </a:lnTo>
                  <a:lnTo>
                    <a:pt x="520" y="775"/>
                  </a:lnTo>
                  <a:lnTo>
                    <a:pt x="520" y="775"/>
                  </a:lnTo>
                  <a:lnTo>
                    <a:pt x="516" y="787"/>
                  </a:lnTo>
                  <a:lnTo>
                    <a:pt x="510" y="798"/>
                  </a:lnTo>
                  <a:lnTo>
                    <a:pt x="501" y="812"/>
                  </a:lnTo>
                  <a:lnTo>
                    <a:pt x="485" y="825"/>
                  </a:lnTo>
                  <a:lnTo>
                    <a:pt x="476" y="831"/>
                  </a:lnTo>
                  <a:lnTo>
                    <a:pt x="466" y="835"/>
                  </a:lnTo>
                  <a:lnTo>
                    <a:pt x="455" y="840"/>
                  </a:lnTo>
                  <a:lnTo>
                    <a:pt x="441" y="844"/>
                  </a:lnTo>
                  <a:lnTo>
                    <a:pt x="426" y="846"/>
                  </a:lnTo>
                  <a:lnTo>
                    <a:pt x="409" y="846"/>
                  </a:lnTo>
                  <a:lnTo>
                    <a:pt x="409" y="846"/>
                  </a:lnTo>
                  <a:lnTo>
                    <a:pt x="391" y="846"/>
                  </a:lnTo>
                  <a:lnTo>
                    <a:pt x="378" y="842"/>
                  </a:lnTo>
                  <a:lnTo>
                    <a:pt x="364" y="838"/>
                  </a:lnTo>
                  <a:lnTo>
                    <a:pt x="355" y="833"/>
                  </a:lnTo>
                  <a:lnTo>
                    <a:pt x="347" y="825"/>
                  </a:lnTo>
                  <a:lnTo>
                    <a:pt x="340" y="817"/>
                  </a:lnTo>
                  <a:lnTo>
                    <a:pt x="334" y="810"/>
                  </a:lnTo>
                  <a:lnTo>
                    <a:pt x="330" y="800"/>
                  </a:lnTo>
                  <a:lnTo>
                    <a:pt x="326" y="785"/>
                  </a:lnTo>
                  <a:lnTo>
                    <a:pt x="324" y="770"/>
                  </a:lnTo>
                  <a:lnTo>
                    <a:pt x="324" y="756"/>
                  </a:lnTo>
                  <a:lnTo>
                    <a:pt x="324" y="756"/>
                  </a:lnTo>
                  <a:lnTo>
                    <a:pt x="322" y="764"/>
                  </a:lnTo>
                  <a:lnTo>
                    <a:pt x="317" y="773"/>
                  </a:lnTo>
                  <a:lnTo>
                    <a:pt x="309" y="785"/>
                  </a:lnTo>
                  <a:lnTo>
                    <a:pt x="297" y="794"/>
                  </a:lnTo>
                  <a:lnTo>
                    <a:pt x="290" y="800"/>
                  </a:lnTo>
                  <a:lnTo>
                    <a:pt x="280" y="804"/>
                  </a:lnTo>
                  <a:lnTo>
                    <a:pt x="271" y="808"/>
                  </a:lnTo>
                  <a:lnTo>
                    <a:pt x="257" y="812"/>
                  </a:lnTo>
                  <a:lnTo>
                    <a:pt x="244" y="814"/>
                  </a:lnTo>
                  <a:lnTo>
                    <a:pt x="228" y="814"/>
                  </a:lnTo>
                  <a:lnTo>
                    <a:pt x="228" y="814"/>
                  </a:lnTo>
                  <a:lnTo>
                    <a:pt x="213" y="812"/>
                  </a:lnTo>
                  <a:lnTo>
                    <a:pt x="200" y="810"/>
                  </a:lnTo>
                  <a:lnTo>
                    <a:pt x="188" y="804"/>
                  </a:lnTo>
                  <a:lnTo>
                    <a:pt x="179" y="798"/>
                  </a:lnTo>
                  <a:lnTo>
                    <a:pt x="171" y="791"/>
                  </a:lnTo>
                  <a:lnTo>
                    <a:pt x="165" y="783"/>
                  </a:lnTo>
                  <a:lnTo>
                    <a:pt x="159" y="775"/>
                  </a:lnTo>
                  <a:lnTo>
                    <a:pt x="156" y="766"/>
                  </a:lnTo>
                  <a:lnTo>
                    <a:pt x="150" y="748"/>
                  </a:lnTo>
                  <a:lnTo>
                    <a:pt x="148" y="733"/>
                  </a:lnTo>
                  <a:lnTo>
                    <a:pt x="148" y="718"/>
                  </a:lnTo>
                  <a:lnTo>
                    <a:pt x="148" y="718"/>
                  </a:lnTo>
                  <a:lnTo>
                    <a:pt x="148" y="727"/>
                  </a:lnTo>
                  <a:lnTo>
                    <a:pt x="146" y="739"/>
                  </a:lnTo>
                  <a:lnTo>
                    <a:pt x="140" y="750"/>
                  </a:lnTo>
                  <a:lnTo>
                    <a:pt x="134" y="756"/>
                  </a:lnTo>
                  <a:lnTo>
                    <a:pt x="129" y="762"/>
                  </a:lnTo>
                  <a:lnTo>
                    <a:pt x="123" y="768"/>
                  </a:lnTo>
                  <a:lnTo>
                    <a:pt x="113" y="771"/>
                  </a:lnTo>
                  <a:lnTo>
                    <a:pt x="104" y="775"/>
                  </a:lnTo>
                  <a:lnTo>
                    <a:pt x="92" y="779"/>
                  </a:lnTo>
                  <a:lnTo>
                    <a:pt x="79" y="779"/>
                  </a:lnTo>
                  <a:lnTo>
                    <a:pt x="62" y="779"/>
                  </a:lnTo>
                  <a:lnTo>
                    <a:pt x="62" y="779"/>
                  </a:lnTo>
                  <a:lnTo>
                    <a:pt x="50" y="777"/>
                  </a:lnTo>
                  <a:lnTo>
                    <a:pt x="41" y="775"/>
                  </a:lnTo>
                  <a:lnTo>
                    <a:pt x="31" y="770"/>
                  </a:lnTo>
                  <a:lnTo>
                    <a:pt x="23" y="764"/>
                  </a:lnTo>
                  <a:lnTo>
                    <a:pt x="18" y="758"/>
                  </a:lnTo>
                  <a:lnTo>
                    <a:pt x="12" y="750"/>
                  </a:lnTo>
                  <a:lnTo>
                    <a:pt x="6" y="735"/>
                  </a:lnTo>
                  <a:lnTo>
                    <a:pt x="2" y="722"/>
                  </a:lnTo>
                  <a:lnTo>
                    <a:pt x="0" y="708"/>
                  </a:lnTo>
                  <a:lnTo>
                    <a:pt x="0" y="695"/>
                  </a:lnTo>
                  <a:lnTo>
                    <a:pt x="0" y="0"/>
                  </a:lnTo>
                  <a:lnTo>
                    <a:pt x="732" y="0"/>
                  </a:lnTo>
                  <a:close/>
                </a:path>
              </a:pathLst>
            </a:custGeom>
            <a:grpFill/>
            <a:ln>
              <a:noFill/>
            </a:ln>
          </p:spPr>
          <p:txBody>
            <a:bodyPr vert="horz" wrap="square" lIns="91440" tIns="45720" rIns="91440" bIns="45720" numCol="1" anchor="ctr"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15" name="Freeform 9">
              <a:extLst>
                <a:ext uri="{FF2B5EF4-FFF2-40B4-BE49-F238E27FC236}">
                  <a16:creationId xmlns:a16="http://schemas.microsoft.com/office/drawing/2014/main" id="{517E63BE-F672-43E9-B14D-E9FBBD5D9A1D}"/>
                </a:ext>
              </a:extLst>
            </p:cNvPr>
            <p:cNvSpPr>
              <a:spLocks/>
            </p:cNvSpPr>
            <p:nvPr/>
          </p:nvSpPr>
          <p:spPr bwMode="auto">
            <a:xfrm rot="16200000">
              <a:off x="8097126" y="3776669"/>
              <a:ext cx="1269655" cy="668317"/>
            </a:xfrm>
            <a:custGeom>
              <a:avLst/>
              <a:gdLst>
                <a:gd name="T0" fmla="*/ 43 w 872"/>
                <a:gd name="T1" fmla="*/ 459 h 459"/>
                <a:gd name="T2" fmla="*/ 43 w 872"/>
                <a:gd name="T3" fmla="*/ 459 h 459"/>
                <a:gd name="T4" fmla="*/ 35 w 872"/>
                <a:gd name="T5" fmla="*/ 459 h 459"/>
                <a:gd name="T6" fmla="*/ 27 w 872"/>
                <a:gd name="T7" fmla="*/ 457 h 459"/>
                <a:gd name="T8" fmla="*/ 20 w 872"/>
                <a:gd name="T9" fmla="*/ 452 h 459"/>
                <a:gd name="T10" fmla="*/ 12 w 872"/>
                <a:gd name="T11" fmla="*/ 448 h 459"/>
                <a:gd name="T12" fmla="*/ 8 w 872"/>
                <a:gd name="T13" fmla="*/ 440 h 459"/>
                <a:gd name="T14" fmla="*/ 2 w 872"/>
                <a:gd name="T15" fmla="*/ 432 h 459"/>
                <a:gd name="T16" fmla="*/ 0 w 872"/>
                <a:gd name="T17" fmla="*/ 425 h 459"/>
                <a:gd name="T18" fmla="*/ 0 w 872"/>
                <a:gd name="T19" fmla="*/ 417 h 459"/>
                <a:gd name="T20" fmla="*/ 0 w 872"/>
                <a:gd name="T21" fmla="*/ 42 h 459"/>
                <a:gd name="T22" fmla="*/ 0 w 872"/>
                <a:gd name="T23" fmla="*/ 42 h 459"/>
                <a:gd name="T24" fmla="*/ 0 w 872"/>
                <a:gd name="T25" fmla="*/ 34 h 459"/>
                <a:gd name="T26" fmla="*/ 2 w 872"/>
                <a:gd name="T27" fmla="*/ 25 h 459"/>
                <a:gd name="T28" fmla="*/ 8 w 872"/>
                <a:gd name="T29" fmla="*/ 19 h 459"/>
                <a:gd name="T30" fmla="*/ 12 w 872"/>
                <a:gd name="T31" fmla="*/ 11 h 459"/>
                <a:gd name="T32" fmla="*/ 20 w 872"/>
                <a:gd name="T33" fmla="*/ 5 h 459"/>
                <a:gd name="T34" fmla="*/ 27 w 872"/>
                <a:gd name="T35" fmla="*/ 2 h 459"/>
                <a:gd name="T36" fmla="*/ 35 w 872"/>
                <a:gd name="T37" fmla="*/ 0 h 459"/>
                <a:gd name="T38" fmla="*/ 43 w 872"/>
                <a:gd name="T39" fmla="*/ 0 h 459"/>
                <a:gd name="T40" fmla="*/ 828 w 872"/>
                <a:gd name="T41" fmla="*/ 0 h 459"/>
                <a:gd name="T42" fmla="*/ 828 w 872"/>
                <a:gd name="T43" fmla="*/ 0 h 459"/>
                <a:gd name="T44" fmla="*/ 838 w 872"/>
                <a:gd name="T45" fmla="*/ 0 h 459"/>
                <a:gd name="T46" fmla="*/ 846 w 872"/>
                <a:gd name="T47" fmla="*/ 2 h 459"/>
                <a:gd name="T48" fmla="*/ 853 w 872"/>
                <a:gd name="T49" fmla="*/ 5 h 459"/>
                <a:gd name="T50" fmla="*/ 861 w 872"/>
                <a:gd name="T51" fmla="*/ 11 h 459"/>
                <a:gd name="T52" fmla="*/ 865 w 872"/>
                <a:gd name="T53" fmla="*/ 19 h 459"/>
                <a:gd name="T54" fmla="*/ 869 w 872"/>
                <a:gd name="T55" fmla="*/ 25 h 459"/>
                <a:gd name="T56" fmla="*/ 872 w 872"/>
                <a:gd name="T57" fmla="*/ 34 h 459"/>
                <a:gd name="T58" fmla="*/ 872 w 872"/>
                <a:gd name="T59" fmla="*/ 42 h 459"/>
                <a:gd name="T60" fmla="*/ 872 w 872"/>
                <a:gd name="T61" fmla="*/ 417 h 459"/>
                <a:gd name="T62" fmla="*/ 872 w 872"/>
                <a:gd name="T63" fmla="*/ 417 h 459"/>
                <a:gd name="T64" fmla="*/ 872 w 872"/>
                <a:gd name="T65" fmla="*/ 425 h 459"/>
                <a:gd name="T66" fmla="*/ 869 w 872"/>
                <a:gd name="T67" fmla="*/ 432 h 459"/>
                <a:gd name="T68" fmla="*/ 865 w 872"/>
                <a:gd name="T69" fmla="*/ 440 h 459"/>
                <a:gd name="T70" fmla="*/ 861 w 872"/>
                <a:gd name="T71" fmla="*/ 448 h 459"/>
                <a:gd name="T72" fmla="*/ 853 w 872"/>
                <a:gd name="T73" fmla="*/ 452 h 459"/>
                <a:gd name="T74" fmla="*/ 846 w 872"/>
                <a:gd name="T75" fmla="*/ 457 h 459"/>
                <a:gd name="T76" fmla="*/ 838 w 872"/>
                <a:gd name="T77" fmla="*/ 459 h 459"/>
                <a:gd name="T78" fmla="*/ 828 w 872"/>
                <a:gd name="T79" fmla="*/ 459 h 459"/>
                <a:gd name="T80" fmla="*/ 43 w 872"/>
                <a:gd name="T81"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2" h="459">
                  <a:moveTo>
                    <a:pt x="43" y="459"/>
                  </a:moveTo>
                  <a:lnTo>
                    <a:pt x="43" y="459"/>
                  </a:lnTo>
                  <a:lnTo>
                    <a:pt x="35" y="459"/>
                  </a:lnTo>
                  <a:lnTo>
                    <a:pt x="27" y="457"/>
                  </a:lnTo>
                  <a:lnTo>
                    <a:pt x="20" y="452"/>
                  </a:lnTo>
                  <a:lnTo>
                    <a:pt x="12" y="448"/>
                  </a:lnTo>
                  <a:lnTo>
                    <a:pt x="8" y="440"/>
                  </a:lnTo>
                  <a:lnTo>
                    <a:pt x="2" y="432"/>
                  </a:lnTo>
                  <a:lnTo>
                    <a:pt x="0" y="425"/>
                  </a:lnTo>
                  <a:lnTo>
                    <a:pt x="0" y="417"/>
                  </a:lnTo>
                  <a:lnTo>
                    <a:pt x="0" y="42"/>
                  </a:lnTo>
                  <a:lnTo>
                    <a:pt x="0" y="42"/>
                  </a:lnTo>
                  <a:lnTo>
                    <a:pt x="0" y="34"/>
                  </a:lnTo>
                  <a:lnTo>
                    <a:pt x="2" y="25"/>
                  </a:lnTo>
                  <a:lnTo>
                    <a:pt x="8" y="19"/>
                  </a:lnTo>
                  <a:lnTo>
                    <a:pt x="12" y="11"/>
                  </a:lnTo>
                  <a:lnTo>
                    <a:pt x="20" y="5"/>
                  </a:lnTo>
                  <a:lnTo>
                    <a:pt x="27" y="2"/>
                  </a:lnTo>
                  <a:lnTo>
                    <a:pt x="35" y="0"/>
                  </a:lnTo>
                  <a:lnTo>
                    <a:pt x="43" y="0"/>
                  </a:lnTo>
                  <a:lnTo>
                    <a:pt x="828" y="0"/>
                  </a:lnTo>
                  <a:lnTo>
                    <a:pt x="828" y="0"/>
                  </a:lnTo>
                  <a:lnTo>
                    <a:pt x="838" y="0"/>
                  </a:lnTo>
                  <a:lnTo>
                    <a:pt x="846" y="2"/>
                  </a:lnTo>
                  <a:lnTo>
                    <a:pt x="853" y="5"/>
                  </a:lnTo>
                  <a:lnTo>
                    <a:pt x="861" y="11"/>
                  </a:lnTo>
                  <a:lnTo>
                    <a:pt x="865" y="19"/>
                  </a:lnTo>
                  <a:lnTo>
                    <a:pt x="869" y="25"/>
                  </a:lnTo>
                  <a:lnTo>
                    <a:pt x="872" y="34"/>
                  </a:lnTo>
                  <a:lnTo>
                    <a:pt x="872" y="42"/>
                  </a:lnTo>
                  <a:lnTo>
                    <a:pt x="872" y="417"/>
                  </a:lnTo>
                  <a:lnTo>
                    <a:pt x="872" y="417"/>
                  </a:lnTo>
                  <a:lnTo>
                    <a:pt x="872" y="425"/>
                  </a:lnTo>
                  <a:lnTo>
                    <a:pt x="869" y="432"/>
                  </a:lnTo>
                  <a:lnTo>
                    <a:pt x="865" y="440"/>
                  </a:lnTo>
                  <a:lnTo>
                    <a:pt x="861" y="448"/>
                  </a:lnTo>
                  <a:lnTo>
                    <a:pt x="853" y="452"/>
                  </a:lnTo>
                  <a:lnTo>
                    <a:pt x="846" y="457"/>
                  </a:lnTo>
                  <a:lnTo>
                    <a:pt x="838" y="459"/>
                  </a:lnTo>
                  <a:lnTo>
                    <a:pt x="828" y="459"/>
                  </a:lnTo>
                  <a:lnTo>
                    <a:pt x="43" y="459"/>
                  </a:lnTo>
                  <a:close/>
                </a:path>
              </a:pathLst>
            </a:custGeom>
            <a:grpFill/>
            <a:ln>
              <a:noFill/>
            </a:ln>
          </p:spPr>
          <p:txBody>
            <a:bodyPr vert="horz" wrap="square" lIns="91440" tIns="45720" rIns="91440" bIns="45720" numCol="1" anchor="ctr"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grpSp>
      <p:sp>
        <p:nvSpPr>
          <p:cNvPr id="20" name="TextBox 19">
            <a:extLst>
              <a:ext uri="{FF2B5EF4-FFF2-40B4-BE49-F238E27FC236}">
                <a16:creationId xmlns:a16="http://schemas.microsoft.com/office/drawing/2014/main" id="{53A17074-49C1-4F9C-961D-F8B5A81BF646}"/>
              </a:ext>
            </a:extLst>
          </p:cNvPr>
          <p:cNvSpPr txBox="1"/>
          <p:nvPr/>
        </p:nvSpPr>
        <p:spPr>
          <a:xfrm>
            <a:off x="782991" y="4284788"/>
            <a:ext cx="3404217" cy="830997"/>
          </a:xfrm>
          <a:prstGeom prst="rect">
            <a:avLst/>
          </a:prstGeom>
          <a:noFill/>
          <a:ln>
            <a:noFill/>
          </a:ln>
        </p:spPr>
        <p:txBody>
          <a:bodyPr wrap="square" rtlCol="0">
            <a:spAutoFit/>
          </a:bodyPr>
          <a:lstStyle/>
          <a:p>
            <a:r>
              <a:rPr kumimoji="1" lang="en" altLang="ko-Kore-KR" sz="1200" dirty="0">
                <a:solidFill>
                  <a:schemeClr val="tx1">
                    <a:lumMod val="65000"/>
                    <a:lumOff val="35000"/>
                  </a:schemeClr>
                </a:solidFill>
              </a:rPr>
              <a:t>Lorem ipsum dolor sit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cum no </a:t>
            </a:r>
            <a:r>
              <a:rPr kumimoji="1" lang="en" altLang="ko-Kore-KR" sz="1200" dirty="0" err="1">
                <a:solidFill>
                  <a:schemeClr val="tx1">
                    <a:lumMod val="65000"/>
                    <a:lumOff val="35000"/>
                  </a:schemeClr>
                </a:solidFill>
              </a:rPr>
              <a:t>audiam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debitis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assueverit</a:t>
            </a:r>
            <a:r>
              <a:rPr kumimoji="1" lang="en" altLang="ko-Kore-KR" sz="1200" dirty="0">
                <a:solidFill>
                  <a:schemeClr val="tx1">
                    <a:lumMod val="65000"/>
                    <a:lumOff val="35000"/>
                  </a:schemeClr>
                </a:solidFill>
              </a:rPr>
              <a:t>, pro </a:t>
            </a:r>
            <a:r>
              <a:rPr kumimoji="1" lang="en" altLang="ko-Kore-KR" sz="1200" dirty="0" err="1">
                <a:solidFill>
                  <a:schemeClr val="tx1">
                    <a:lumMod val="65000"/>
                    <a:lumOff val="35000"/>
                  </a:schemeClr>
                </a:solidFill>
              </a:rPr>
              <a:t>ornatus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propriae</a:t>
            </a:r>
            <a:r>
              <a:rPr kumimoji="1" lang="en" altLang="ko-Kore-KR" sz="1200" dirty="0">
                <a:solidFill>
                  <a:schemeClr val="tx1">
                    <a:lumMod val="65000"/>
                    <a:lumOff val="35000"/>
                  </a:schemeClr>
                </a:solidFill>
              </a:rPr>
              <a:t> ad. Ex </a:t>
            </a:r>
            <a:r>
              <a:rPr kumimoji="1" lang="en" altLang="ko-Kore-KR" sz="1200" dirty="0" err="1">
                <a:solidFill>
                  <a:schemeClr val="tx1">
                    <a:lumMod val="65000"/>
                    <a:lumOff val="35000"/>
                  </a:schemeClr>
                </a:solidFill>
              </a:rPr>
              <a:t>erroribus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contentiones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vix</a:t>
            </a:r>
            <a:r>
              <a:rPr kumimoji="1" lang="en" altLang="ko-Kore-KR" sz="1200" dirty="0">
                <a:solidFill>
                  <a:schemeClr val="tx1">
                    <a:lumMod val="65000"/>
                    <a:lumOff val="35000"/>
                  </a:schemeClr>
                </a:solidFill>
              </a:rPr>
              <a:t>, duo ad </a:t>
            </a:r>
            <a:r>
              <a:rPr kumimoji="1" lang="en" altLang="ko-Kore-KR" sz="1200" dirty="0" err="1">
                <a:solidFill>
                  <a:schemeClr val="tx1">
                    <a:lumMod val="65000"/>
                    <a:lumOff val="35000"/>
                  </a:schemeClr>
                </a:solidFill>
              </a:rPr>
              <a:t>mollis</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aliquid</a:t>
            </a:r>
            <a:r>
              <a:rPr kumimoji="1" lang="en" altLang="ko-Kore-KR" sz="1200" dirty="0">
                <a:solidFill>
                  <a:schemeClr val="tx1">
                    <a:lumMod val="65000"/>
                    <a:lumOff val="35000"/>
                  </a:schemeClr>
                </a:solidFill>
              </a:rPr>
              <a:t>, qui </a:t>
            </a:r>
            <a:r>
              <a:rPr kumimoji="1" lang="en" altLang="ko-Kore-KR" sz="1200" dirty="0" err="1">
                <a:solidFill>
                  <a:schemeClr val="tx1">
                    <a:lumMod val="65000"/>
                    <a:lumOff val="35000"/>
                  </a:schemeClr>
                </a:solidFill>
              </a:rPr>
              <a:t>amet</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constituto</a:t>
            </a:r>
            <a:r>
              <a:rPr kumimoji="1" lang="en" altLang="ko-Kore-KR" sz="1200" dirty="0">
                <a:solidFill>
                  <a:schemeClr val="tx1">
                    <a:lumMod val="65000"/>
                    <a:lumOff val="35000"/>
                  </a:schemeClr>
                </a:solidFill>
              </a:rPr>
              <a:t> cu. </a:t>
            </a:r>
            <a:r>
              <a:rPr kumimoji="1" lang="en" altLang="ko-Kore-KR" sz="1200" dirty="0" err="1">
                <a:solidFill>
                  <a:schemeClr val="tx1">
                    <a:lumMod val="65000"/>
                    <a:lumOff val="35000"/>
                  </a:schemeClr>
                </a:solidFill>
              </a:rPr>
              <a:t>Atomorum</a:t>
            </a:r>
            <a:r>
              <a:rPr kumimoji="1" lang="en" altLang="ko-Kore-KR" sz="1200" dirty="0">
                <a:solidFill>
                  <a:schemeClr val="tx1">
                    <a:lumMod val="65000"/>
                    <a:lumOff val="35000"/>
                  </a:schemeClr>
                </a:solidFill>
              </a:rPr>
              <a:t> </a:t>
            </a:r>
            <a:r>
              <a:rPr kumimoji="1" lang="en" altLang="ko-Kore-KR" sz="1200" dirty="0" err="1">
                <a:solidFill>
                  <a:schemeClr val="tx1">
                    <a:lumMod val="65000"/>
                    <a:lumOff val="35000"/>
                  </a:schemeClr>
                </a:solidFill>
              </a:rPr>
              <a:t>molestiae</a:t>
            </a:r>
            <a:r>
              <a:rPr kumimoji="1" lang="en" altLang="ko-Kore-KR" sz="1200" dirty="0">
                <a:solidFill>
                  <a:schemeClr val="tx1">
                    <a:lumMod val="65000"/>
                    <a:lumOff val="35000"/>
                  </a:schemeClr>
                </a:solidFill>
              </a:rPr>
              <a:t> ad sea. Eu cum</a:t>
            </a:r>
            <a:endParaRPr kumimoji="1" lang="ko-Kore-KR" altLang="en-US" sz="1200" dirty="0">
              <a:solidFill>
                <a:schemeClr val="tx1">
                  <a:lumMod val="65000"/>
                  <a:lumOff val="35000"/>
                </a:schemeClr>
              </a:solidFill>
            </a:endParaRPr>
          </a:p>
        </p:txBody>
      </p:sp>
      <p:cxnSp>
        <p:nvCxnSpPr>
          <p:cNvPr id="21" name="직선 연결선[R] 2">
            <a:extLst>
              <a:ext uri="{FF2B5EF4-FFF2-40B4-BE49-F238E27FC236}">
                <a16:creationId xmlns:a16="http://schemas.microsoft.com/office/drawing/2014/main" id="{C16356AC-A014-47F7-8FF3-0CB0248CDD1C}"/>
              </a:ext>
            </a:extLst>
          </p:cNvPr>
          <p:cNvCxnSpPr>
            <a:cxnSpLocks/>
          </p:cNvCxnSpPr>
          <p:nvPr/>
        </p:nvCxnSpPr>
        <p:spPr>
          <a:xfrm rot="5400000" flipV="1">
            <a:off x="1107973" y="1314348"/>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DEADC85-F1A4-47ED-8854-26F232259AC3}"/>
              </a:ext>
            </a:extLst>
          </p:cNvPr>
          <p:cNvSpPr txBox="1"/>
          <p:nvPr/>
        </p:nvSpPr>
        <p:spPr>
          <a:xfrm>
            <a:off x="782991" y="3461821"/>
            <a:ext cx="3404224" cy="307777"/>
          </a:xfrm>
          <a:prstGeom prst="rect">
            <a:avLst/>
          </a:prstGeom>
          <a:noFill/>
          <a:ln>
            <a:noFill/>
          </a:ln>
        </p:spPr>
        <p:txBody>
          <a:bodyPr wrap="square" rtlCol="0">
            <a:spAutoFit/>
          </a:bodyPr>
          <a:lstStyle/>
          <a:p>
            <a:r>
              <a:rPr kumimoji="1" lang="en" altLang="ko-Kore-KR" sz="1400" i="1" dirty="0">
                <a:solidFill>
                  <a:schemeClr val="accent1">
                    <a:lumMod val="60000"/>
                    <a:lumOff val="40000"/>
                  </a:schemeClr>
                </a:solidFill>
              </a:rPr>
              <a:t>Lorem ipsum dolor sit </a:t>
            </a:r>
            <a:r>
              <a:rPr kumimoji="1" lang="en" altLang="ko-Kore-KR" sz="1400" i="1" dirty="0" err="1">
                <a:solidFill>
                  <a:schemeClr val="accent1">
                    <a:lumMod val="60000"/>
                    <a:lumOff val="40000"/>
                  </a:schemeClr>
                </a:solidFill>
              </a:rPr>
              <a:t>amet</a:t>
            </a:r>
            <a:r>
              <a:rPr kumimoji="1" lang="en" altLang="ko-Kore-KR" sz="1400" i="1" dirty="0">
                <a:solidFill>
                  <a:schemeClr val="accent1">
                    <a:lumMod val="60000"/>
                    <a:lumOff val="40000"/>
                  </a:schemeClr>
                </a:solidFill>
              </a:rPr>
              <a:t>, cum no </a:t>
            </a:r>
            <a:r>
              <a:rPr kumimoji="1" lang="en" altLang="ko-Kore-KR" sz="1400" i="1" dirty="0" err="1">
                <a:solidFill>
                  <a:schemeClr val="accent1">
                    <a:lumMod val="60000"/>
                    <a:lumOff val="40000"/>
                  </a:schemeClr>
                </a:solidFill>
              </a:rPr>
              <a:t>audiam</a:t>
            </a:r>
            <a:endParaRPr kumimoji="1" lang="ko-Kore-KR" altLang="en-US" sz="1400" i="1" dirty="0">
              <a:solidFill>
                <a:schemeClr val="accent1">
                  <a:lumMod val="60000"/>
                  <a:lumOff val="40000"/>
                </a:schemeClr>
              </a:solidFill>
            </a:endParaRPr>
          </a:p>
        </p:txBody>
      </p:sp>
    </p:spTree>
    <p:extLst>
      <p:ext uri="{BB962C8B-B14F-4D97-AF65-F5344CB8AC3E}">
        <p14:creationId xmlns:p14="http://schemas.microsoft.com/office/powerpoint/2010/main" val="1051884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0665DA-41BF-4B41-B359-DD3F07043D57}"/>
              </a:ext>
            </a:extLst>
          </p:cNvPr>
          <p:cNvSpPr>
            <a:spLocks noGrp="1"/>
          </p:cNvSpPr>
          <p:nvPr>
            <p:ph type="title"/>
          </p:nvPr>
        </p:nvSpPr>
        <p:spPr>
          <a:xfrm>
            <a:off x="1674021" y="2076242"/>
            <a:ext cx="2485142" cy="968738"/>
          </a:xfrm>
        </p:spPr>
        <p:txBody>
          <a:bodyPr/>
          <a:lstStyle/>
          <a:p>
            <a:r>
              <a:rPr lang="en-US" altLang="ko-KR" dirty="0"/>
              <a:t>Mock Up</a:t>
            </a:r>
            <a:endParaRPr lang="ko-KR" altLang="en-US" dirty="0"/>
          </a:p>
        </p:txBody>
      </p:sp>
      <p:sp>
        <p:nvSpPr>
          <p:cNvPr id="5" name="직사각형 4">
            <a:extLst>
              <a:ext uri="{FF2B5EF4-FFF2-40B4-BE49-F238E27FC236}">
                <a16:creationId xmlns:a16="http://schemas.microsoft.com/office/drawing/2014/main" id="{F034B5C6-0432-4A3B-96D6-769E4093C2DE}"/>
              </a:ext>
            </a:extLst>
          </p:cNvPr>
          <p:cNvSpPr/>
          <p:nvPr/>
        </p:nvSpPr>
        <p:spPr>
          <a:xfrm>
            <a:off x="0" y="6630814"/>
            <a:ext cx="12192000" cy="227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7" name="그림 개체 틀 16">
            <a:extLst>
              <a:ext uri="{FF2B5EF4-FFF2-40B4-BE49-F238E27FC236}">
                <a16:creationId xmlns:a16="http://schemas.microsoft.com/office/drawing/2014/main" id="{E8594C1D-E399-4EF8-8170-E02CA7A2D2B4}"/>
              </a:ext>
            </a:extLst>
          </p:cNvPr>
          <p:cNvPicPr>
            <a:picLocks noGrp="1" noChangeAspect="1"/>
          </p:cNvPicPr>
          <p:nvPr>
            <p:ph type="pic" sz="quarter" idx="16"/>
          </p:nvPr>
        </p:nvPicPr>
        <p:blipFill rotWithShape="1">
          <a:blip r:embed="rId2"/>
          <a:srcRect l="13646" t="2418" r="44196" b="-2418"/>
          <a:stretch/>
        </p:blipFill>
        <p:spPr>
          <a:xfrm rot="428868">
            <a:off x="6761617" y="1065546"/>
            <a:ext cx="2515368" cy="4726908"/>
          </a:xfrm>
        </p:spPr>
      </p:pic>
      <p:sp>
        <p:nvSpPr>
          <p:cNvPr id="19" name="TextBox 18">
            <a:extLst>
              <a:ext uri="{FF2B5EF4-FFF2-40B4-BE49-F238E27FC236}">
                <a16:creationId xmlns:a16="http://schemas.microsoft.com/office/drawing/2014/main" id="{3ECA7536-AEA3-4AE9-A8C3-0CC54B449447}"/>
              </a:ext>
            </a:extLst>
          </p:cNvPr>
          <p:cNvSpPr txBox="1"/>
          <p:nvPr/>
        </p:nvSpPr>
        <p:spPr>
          <a:xfrm>
            <a:off x="1976009" y="3501463"/>
            <a:ext cx="3511560" cy="1171731"/>
          </a:xfrm>
          <a:prstGeom prst="rect">
            <a:avLst/>
          </a:prstGeom>
          <a:noFill/>
          <a:ln>
            <a:noFill/>
          </a:ln>
        </p:spPr>
        <p:txBody>
          <a:bodyPr wrap="square" rtlCol="0">
            <a:spAutoFit/>
          </a:bodyPr>
          <a:lstStyle/>
          <a:p>
            <a:pPr>
              <a:lnSpc>
                <a:spcPct val="150000"/>
              </a:lnSpc>
            </a:pPr>
            <a:r>
              <a:rPr kumimoji="1" lang="en-US" altLang="ko-Kore-KR" sz="1200" dirty="0">
                <a:solidFill>
                  <a:schemeClr val="tx1">
                    <a:lumMod val="65000"/>
                    <a:lumOff val="35000"/>
                  </a:schemeClr>
                </a:solidFill>
              </a:rPr>
              <a:t>Lorem ipsum dolor sit </a:t>
            </a:r>
            <a:r>
              <a:rPr kumimoji="1" lang="en-US" altLang="ko-Kore-KR" sz="1200" dirty="0" err="1">
                <a:solidFill>
                  <a:schemeClr val="tx1">
                    <a:lumMod val="65000"/>
                    <a:lumOff val="35000"/>
                  </a:schemeClr>
                </a:solidFill>
              </a:rPr>
              <a:t>amet</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consectetur</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adipiscing</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elit</a:t>
            </a:r>
            <a:r>
              <a:rPr kumimoji="1" lang="en-US" altLang="ko-Kore-KR" sz="1200" dirty="0">
                <a:solidFill>
                  <a:schemeClr val="tx1">
                    <a:lumMod val="65000"/>
                    <a:lumOff val="35000"/>
                  </a:schemeClr>
                </a:solidFill>
              </a:rPr>
              <a:t>. Vestibulum </a:t>
            </a:r>
            <a:r>
              <a:rPr kumimoji="1" lang="en-US" altLang="ko-Kore-KR" sz="1200" dirty="0" err="1">
                <a:solidFill>
                  <a:schemeClr val="tx1">
                    <a:lumMod val="65000"/>
                    <a:lumOff val="35000"/>
                  </a:schemeClr>
                </a:solidFill>
              </a:rPr>
              <a:t>sagittis</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porttitor</a:t>
            </a:r>
            <a:r>
              <a:rPr kumimoji="1" lang="en-US" altLang="ko-Kore-KR" sz="1200" dirty="0">
                <a:solidFill>
                  <a:schemeClr val="tx1">
                    <a:lumMod val="65000"/>
                    <a:lumOff val="35000"/>
                  </a:schemeClr>
                </a:solidFill>
              </a:rPr>
              <a:t> </a:t>
            </a:r>
            <a:r>
              <a:rPr kumimoji="1" lang="en-US" altLang="ko-Kore-KR" sz="1200" dirty="0" err="1">
                <a:solidFill>
                  <a:schemeClr val="tx1">
                    <a:lumMod val="65000"/>
                    <a:lumOff val="35000"/>
                  </a:schemeClr>
                </a:solidFill>
              </a:rPr>
              <a:t>elit</a:t>
            </a:r>
            <a:r>
              <a:rPr kumimoji="1" lang="en-US" altLang="ko-Kore-KR" sz="1200" dirty="0">
                <a:solidFill>
                  <a:schemeClr val="tx1">
                    <a:lumMod val="65000"/>
                    <a:lumOff val="35000"/>
                  </a:schemeClr>
                </a:solidFill>
              </a:rPr>
              <a:t>, non pulvinar ligula </a:t>
            </a:r>
            <a:r>
              <a:rPr kumimoji="1" lang="en-US" altLang="ko-Kore-KR" sz="1200" dirty="0" err="1">
                <a:solidFill>
                  <a:schemeClr val="tx1">
                    <a:lumMod val="65000"/>
                    <a:lumOff val="35000"/>
                  </a:schemeClr>
                </a:solidFill>
              </a:rPr>
              <a:t>dapibus</a:t>
            </a:r>
            <a:r>
              <a:rPr kumimoji="1" lang="en-US" altLang="ko-Kore-KR" sz="1200" dirty="0">
                <a:solidFill>
                  <a:schemeClr val="tx1">
                    <a:lumMod val="65000"/>
                    <a:lumOff val="35000"/>
                  </a:schemeClr>
                </a:solidFill>
              </a:rPr>
              <a:t> ac. </a:t>
            </a:r>
            <a:r>
              <a:rPr kumimoji="1" lang="en-US" altLang="ko-Kore-KR" sz="1200" dirty="0" err="1">
                <a:solidFill>
                  <a:schemeClr val="tx1">
                    <a:lumMod val="65000"/>
                    <a:lumOff val="35000"/>
                  </a:schemeClr>
                </a:solidFill>
              </a:rPr>
              <a:t>Interdum</a:t>
            </a:r>
            <a:r>
              <a:rPr kumimoji="1" lang="en-US" altLang="ko-Kore-KR" sz="1200" dirty="0">
                <a:solidFill>
                  <a:schemeClr val="tx1">
                    <a:lumMod val="65000"/>
                    <a:lumOff val="35000"/>
                  </a:schemeClr>
                </a:solidFill>
              </a:rPr>
              <a:t> et </a:t>
            </a:r>
            <a:r>
              <a:rPr kumimoji="1" lang="en-US" altLang="ko-Kore-KR" sz="1200" dirty="0" err="1">
                <a:solidFill>
                  <a:schemeClr val="tx1">
                    <a:lumMod val="65000"/>
                    <a:lumOff val="35000"/>
                  </a:schemeClr>
                </a:solidFill>
              </a:rPr>
              <a:t>malesuada</a:t>
            </a:r>
            <a:r>
              <a:rPr kumimoji="1" lang="en-US" altLang="ko-Kore-KR" sz="1200" dirty="0">
                <a:solidFill>
                  <a:schemeClr val="tx1">
                    <a:lumMod val="65000"/>
                    <a:lumOff val="35000"/>
                  </a:schemeClr>
                </a:solidFill>
              </a:rPr>
              <a:t> fames ac ante ipsum </a:t>
            </a:r>
            <a:r>
              <a:rPr kumimoji="1" lang="en-US" altLang="ko-Kore-KR" sz="1200" dirty="0" err="1">
                <a:solidFill>
                  <a:schemeClr val="tx1">
                    <a:lumMod val="65000"/>
                    <a:lumOff val="35000"/>
                  </a:schemeClr>
                </a:solidFill>
              </a:rPr>
              <a:t>primis</a:t>
            </a:r>
            <a:r>
              <a:rPr kumimoji="1" lang="en-US" altLang="ko-Kore-KR" sz="1200" dirty="0">
                <a:solidFill>
                  <a:schemeClr val="tx1">
                    <a:lumMod val="65000"/>
                    <a:lumOff val="35000"/>
                  </a:schemeClr>
                </a:solidFill>
              </a:rPr>
              <a:t> in </a:t>
            </a:r>
            <a:r>
              <a:rPr kumimoji="1" lang="en-US" altLang="ko-Kore-KR" sz="1200" dirty="0" err="1">
                <a:solidFill>
                  <a:schemeClr val="tx1">
                    <a:lumMod val="65000"/>
                    <a:lumOff val="35000"/>
                  </a:schemeClr>
                </a:solidFill>
              </a:rPr>
              <a:t>faucibus</a:t>
            </a:r>
            <a:r>
              <a:rPr kumimoji="1" lang="en-US" altLang="ko-Kore-KR" sz="1200" dirty="0">
                <a:solidFill>
                  <a:schemeClr val="tx1">
                    <a:lumMod val="65000"/>
                    <a:lumOff val="35000"/>
                  </a:schemeClr>
                </a:solidFill>
              </a:rPr>
              <a:t>. Sed magna </a:t>
            </a:r>
            <a:r>
              <a:rPr kumimoji="1" lang="en-US" altLang="ko-Kore-KR" sz="1200" dirty="0" err="1">
                <a:solidFill>
                  <a:schemeClr val="tx1">
                    <a:lumMod val="65000"/>
                    <a:lumOff val="35000"/>
                  </a:schemeClr>
                </a:solidFill>
              </a:rPr>
              <a:t>enim</a:t>
            </a:r>
            <a:r>
              <a:rPr kumimoji="1" lang="en-US" altLang="ko-Kore-KR" sz="1200" dirty="0">
                <a:solidFill>
                  <a:schemeClr val="tx1">
                    <a:lumMod val="65000"/>
                    <a:lumOff val="35000"/>
                  </a:schemeClr>
                </a:solidFill>
              </a:rPr>
              <a:t>.</a:t>
            </a:r>
            <a:endParaRPr kumimoji="1" lang="ko-Kore-KR" altLang="en-US" sz="1200" dirty="0">
              <a:solidFill>
                <a:schemeClr val="tx1">
                  <a:lumMod val="65000"/>
                  <a:lumOff val="35000"/>
                </a:schemeClr>
              </a:solidFill>
            </a:endParaRPr>
          </a:p>
        </p:txBody>
      </p:sp>
      <p:sp>
        <p:nvSpPr>
          <p:cNvPr id="21" name="TextBox 20">
            <a:extLst>
              <a:ext uri="{FF2B5EF4-FFF2-40B4-BE49-F238E27FC236}">
                <a16:creationId xmlns:a16="http://schemas.microsoft.com/office/drawing/2014/main" id="{746EBDB2-7945-4016-B6CE-72D2900B27B6}"/>
              </a:ext>
            </a:extLst>
          </p:cNvPr>
          <p:cNvSpPr txBox="1"/>
          <p:nvPr/>
        </p:nvSpPr>
        <p:spPr>
          <a:xfrm>
            <a:off x="1976009" y="3079318"/>
            <a:ext cx="3404224" cy="307777"/>
          </a:xfrm>
          <a:prstGeom prst="rect">
            <a:avLst/>
          </a:prstGeom>
          <a:noFill/>
          <a:ln>
            <a:noFill/>
          </a:ln>
        </p:spPr>
        <p:txBody>
          <a:bodyPr wrap="square" rtlCol="0">
            <a:spAutoFit/>
          </a:bodyPr>
          <a:lstStyle/>
          <a:p>
            <a:r>
              <a:rPr kumimoji="1" lang="en" altLang="ko-Kore-KR" sz="1400" i="1" dirty="0">
                <a:solidFill>
                  <a:schemeClr val="accent1">
                    <a:lumMod val="60000"/>
                    <a:lumOff val="40000"/>
                  </a:schemeClr>
                </a:solidFill>
              </a:rPr>
              <a:t>Lorem ipsum dolor sit </a:t>
            </a:r>
            <a:r>
              <a:rPr kumimoji="1" lang="en" altLang="ko-Kore-KR" sz="1400" i="1" dirty="0" err="1">
                <a:solidFill>
                  <a:schemeClr val="accent1">
                    <a:lumMod val="60000"/>
                    <a:lumOff val="40000"/>
                  </a:schemeClr>
                </a:solidFill>
              </a:rPr>
              <a:t>amet</a:t>
            </a:r>
            <a:r>
              <a:rPr kumimoji="1" lang="en" altLang="ko-Kore-KR" sz="1400" i="1" dirty="0">
                <a:solidFill>
                  <a:schemeClr val="accent1">
                    <a:lumMod val="60000"/>
                    <a:lumOff val="40000"/>
                  </a:schemeClr>
                </a:solidFill>
              </a:rPr>
              <a:t>, cum no </a:t>
            </a:r>
            <a:r>
              <a:rPr kumimoji="1" lang="en" altLang="ko-Kore-KR" sz="1400" i="1" dirty="0" err="1">
                <a:solidFill>
                  <a:schemeClr val="accent1">
                    <a:lumMod val="60000"/>
                    <a:lumOff val="40000"/>
                  </a:schemeClr>
                </a:solidFill>
              </a:rPr>
              <a:t>audiam</a:t>
            </a:r>
            <a:endParaRPr kumimoji="1" lang="ko-Kore-KR" altLang="en-US" sz="1400" i="1" dirty="0">
              <a:solidFill>
                <a:schemeClr val="accent1">
                  <a:lumMod val="60000"/>
                  <a:lumOff val="40000"/>
                </a:schemeClr>
              </a:solidFill>
            </a:endParaRPr>
          </a:p>
        </p:txBody>
      </p:sp>
      <p:cxnSp>
        <p:nvCxnSpPr>
          <p:cNvPr id="22" name="직선 연결선[R] 2">
            <a:extLst>
              <a:ext uri="{FF2B5EF4-FFF2-40B4-BE49-F238E27FC236}">
                <a16:creationId xmlns:a16="http://schemas.microsoft.com/office/drawing/2014/main" id="{25B54B22-9242-44A8-9049-C55F794C8EBA}"/>
              </a:ext>
            </a:extLst>
          </p:cNvPr>
          <p:cNvCxnSpPr>
            <a:cxnSpLocks/>
          </p:cNvCxnSpPr>
          <p:nvPr/>
        </p:nvCxnSpPr>
        <p:spPr>
          <a:xfrm flipV="1">
            <a:off x="1674021" y="3079318"/>
            <a:ext cx="0" cy="159387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215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그림 개체 틀 3" descr="실내, 테이블, 와인, 앉아있는이(가) 표시된 사진&#10;&#10;자동 생성된 설명">
            <a:extLst>
              <a:ext uri="{FF2B5EF4-FFF2-40B4-BE49-F238E27FC236}">
                <a16:creationId xmlns:a16="http://schemas.microsoft.com/office/drawing/2014/main" id="{9AB55F9D-47D7-6642-85B3-5F63016E7B01}"/>
              </a:ext>
            </a:extLst>
          </p:cNvPr>
          <p:cNvPicPr>
            <a:picLocks noGrp="1" noChangeAspect="1"/>
          </p:cNvPicPr>
          <p:nvPr>
            <p:ph type="pic" sz="quarter" idx="19"/>
          </p:nvPr>
        </p:nvPicPr>
        <p:blipFill>
          <a:blip r:embed="rId2"/>
          <a:srcRect l="12463" r="12463"/>
          <a:stretch>
            <a:fillRect/>
          </a:stretch>
        </p:blipFill>
        <p:spPr/>
      </p:pic>
      <p:sp>
        <p:nvSpPr>
          <p:cNvPr id="3" name="TextBox 2">
            <a:extLst>
              <a:ext uri="{FF2B5EF4-FFF2-40B4-BE49-F238E27FC236}">
                <a16:creationId xmlns:a16="http://schemas.microsoft.com/office/drawing/2014/main" id="{C047C419-3116-1A45-82A4-648C5FFB4707}"/>
              </a:ext>
            </a:extLst>
          </p:cNvPr>
          <p:cNvSpPr txBox="1"/>
          <p:nvPr/>
        </p:nvSpPr>
        <p:spPr>
          <a:xfrm>
            <a:off x="272367" y="264687"/>
            <a:ext cx="1742785" cy="769441"/>
          </a:xfrm>
          <a:prstGeom prst="rect">
            <a:avLst/>
          </a:prstGeom>
          <a:noFill/>
          <a:ln>
            <a:noFill/>
          </a:ln>
        </p:spPr>
        <p:txBody>
          <a:bodyPr wrap="none" rtlCol="0">
            <a:spAutoFit/>
          </a:bodyPr>
          <a:lstStyle/>
          <a:p>
            <a:pPr algn="ctr"/>
            <a:r>
              <a:rPr kumimoji="1" lang="en-US" altLang="en-US" sz="4400" dirty="0">
                <a:solidFill>
                  <a:schemeClr val="accent1">
                    <a:lumMod val="40000"/>
                    <a:lumOff val="60000"/>
                  </a:schemeClr>
                </a:solidFill>
                <a:latin typeface="Lucida Calligraphy" panose="03010101010101010101" pitchFamily="66" charset="77"/>
              </a:rPr>
              <a:t>Data</a:t>
            </a:r>
            <a:endParaRPr kumimoji="1" lang="ko-Kore-KR" altLang="en-US" sz="4400" dirty="0">
              <a:solidFill>
                <a:schemeClr val="accent1">
                  <a:lumMod val="40000"/>
                  <a:lumOff val="60000"/>
                </a:schemeClr>
              </a:solidFill>
              <a:latin typeface="Lucida Calligraphy" panose="03010101010101010101" pitchFamily="66" charset="77"/>
            </a:endParaRPr>
          </a:p>
        </p:txBody>
      </p:sp>
      <p:sp>
        <p:nvSpPr>
          <p:cNvPr id="5" name="TextBox 4">
            <a:extLst>
              <a:ext uri="{FF2B5EF4-FFF2-40B4-BE49-F238E27FC236}">
                <a16:creationId xmlns:a16="http://schemas.microsoft.com/office/drawing/2014/main" id="{EE5E1AB5-23AC-B34C-B3B7-35E661FA6B43}"/>
              </a:ext>
            </a:extLst>
          </p:cNvPr>
          <p:cNvSpPr txBox="1"/>
          <p:nvPr/>
        </p:nvSpPr>
        <p:spPr>
          <a:xfrm>
            <a:off x="168125" y="1232068"/>
            <a:ext cx="4068423" cy="830997"/>
          </a:xfrm>
          <a:prstGeom prst="rect">
            <a:avLst/>
          </a:prstGeom>
          <a:noFill/>
          <a:ln>
            <a:noFill/>
          </a:ln>
        </p:spPr>
        <p:txBody>
          <a:bodyPr wrap="square" rtlCol="0">
            <a:spAutoFit/>
          </a:bodyPr>
          <a:lstStyle/>
          <a:p>
            <a:pPr latinLnBrk="0"/>
            <a:r>
              <a:rPr kumimoji="1" lang="en" altLang="en-US" sz="1600" dirty="0">
                <a:solidFill>
                  <a:schemeClr val="bg1">
                    <a:lumMod val="85000"/>
                  </a:schemeClr>
                </a:solidFill>
              </a:rPr>
              <a:t>We used two datasets from Kaggle:</a:t>
            </a:r>
          </a:p>
          <a:p>
            <a:pPr marL="171450" indent="-171450" latinLnBrk="0">
              <a:buFont typeface="Arial" panose="020B0604020202020204" pitchFamily="34" charset="0"/>
              <a:buChar char="•"/>
            </a:pPr>
            <a:r>
              <a:rPr kumimoji="1" lang="en-US" altLang="en-US" sz="1600" dirty="0">
                <a:solidFill>
                  <a:schemeClr val="bg1">
                    <a:lumMod val="85000"/>
                  </a:schemeClr>
                </a:solidFill>
              </a:rPr>
              <a:t>Wine Rating &amp; Price (Red &amp; White Wine) </a:t>
            </a:r>
            <a:endParaRPr kumimoji="1" lang="ko-Kore-KR" altLang="en-US" sz="1600" dirty="0">
              <a:solidFill>
                <a:schemeClr val="bg1">
                  <a:lumMod val="85000"/>
                </a:schemeClr>
              </a:solidFill>
            </a:endParaRPr>
          </a:p>
          <a:p>
            <a:pPr marL="171450" indent="-171450" latinLnBrk="0">
              <a:buFont typeface="Arial" panose="020B0604020202020204" pitchFamily="34" charset="0"/>
              <a:buChar char="•"/>
            </a:pPr>
            <a:r>
              <a:rPr kumimoji="1" lang="en-US" altLang="en-US" sz="1600" dirty="0">
                <a:solidFill>
                  <a:schemeClr val="bg1">
                    <a:lumMod val="85000"/>
                  </a:schemeClr>
                </a:solidFill>
              </a:rPr>
              <a:t>Wine Quality Data Set</a:t>
            </a:r>
          </a:p>
        </p:txBody>
      </p:sp>
      <p:cxnSp>
        <p:nvCxnSpPr>
          <p:cNvPr id="6" name="직선 연결선[R] 5">
            <a:extLst>
              <a:ext uri="{FF2B5EF4-FFF2-40B4-BE49-F238E27FC236}">
                <a16:creationId xmlns:a16="http://schemas.microsoft.com/office/drawing/2014/main" id="{2DF9A2D8-0F6C-F845-8EEC-B102070FD8FF}"/>
              </a:ext>
            </a:extLst>
          </p:cNvPr>
          <p:cNvCxnSpPr/>
          <p:nvPr/>
        </p:nvCxnSpPr>
        <p:spPr>
          <a:xfrm>
            <a:off x="657009" y="1034128"/>
            <a:ext cx="660402"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text&#10;&#10;Description automatically generated">
            <a:extLst>
              <a:ext uri="{FF2B5EF4-FFF2-40B4-BE49-F238E27FC236}">
                <a16:creationId xmlns:a16="http://schemas.microsoft.com/office/drawing/2014/main" id="{FB0E3DA9-22E5-8BBA-4750-003ED91ED2F3}"/>
              </a:ext>
            </a:extLst>
          </p:cNvPr>
          <p:cNvPicPr>
            <a:picLocks noChangeAspect="1"/>
          </p:cNvPicPr>
          <p:nvPr/>
        </p:nvPicPr>
        <p:blipFill>
          <a:blip r:embed="rId3"/>
          <a:stretch>
            <a:fillRect/>
          </a:stretch>
        </p:blipFill>
        <p:spPr>
          <a:xfrm>
            <a:off x="168125" y="2261004"/>
            <a:ext cx="6372375" cy="2085967"/>
          </a:xfrm>
          <a:prstGeom prst="rect">
            <a:avLst/>
          </a:prstGeom>
        </p:spPr>
      </p:pic>
      <p:pic>
        <p:nvPicPr>
          <p:cNvPr id="7" name="Picture 6">
            <a:extLst>
              <a:ext uri="{FF2B5EF4-FFF2-40B4-BE49-F238E27FC236}">
                <a16:creationId xmlns:a16="http://schemas.microsoft.com/office/drawing/2014/main" id="{EE0C9BA7-0ABC-A038-4505-4901F7D6FD67}"/>
              </a:ext>
            </a:extLst>
          </p:cNvPr>
          <p:cNvPicPr>
            <a:picLocks noChangeAspect="1"/>
          </p:cNvPicPr>
          <p:nvPr/>
        </p:nvPicPr>
        <p:blipFill>
          <a:blip r:embed="rId4"/>
          <a:stretch>
            <a:fillRect/>
          </a:stretch>
        </p:blipFill>
        <p:spPr>
          <a:xfrm>
            <a:off x="168125" y="4467900"/>
            <a:ext cx="6372375" cy="2316064"/>
          </a:xfrm>
          <a:prstGeom prst="rect">
            <a:avLst/>
          </a:prstGeom>
        </p:spPr>
      </p:pic>
    </p:spTree>
    <p:extLst>
      <p:ext uri="{BB962C8B-B14F-4D97-AF65-F5344CB8AC3E}">
        <p14:creationId xmlns:p14="http://schemas.microsoft.com/office/powerpoint/2010/main" val="320437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그림 개체 틀 3" descr="앉아있는, 남자, 쌍, 착용이(가) 표시된 사진&#10;&#10;자동 생성된 설명">
            <a:extLst>
              <a:ext uri="{FF2B5EF4-FFF2-40B4-BE49-F238E27FC236}">
                <a16:creationId xmlns:a16="http://schemas.microsoft.com/office/drawing/2014/main" id="{B78BFF79-1527-C24A-8EE7-CD0FC94B388C}"/>
              </a:ext>
            </a:extLst>
          </p:cNvPr>
          <p:cNvPicPr>
            <a:picLocks noGrp="1" noChangeAspect="1"/>
          </p:cNvPicPr>
          <p:nvPr>
            <p:ph type="pic" sz="quarter" idx="19"/>
          </p:nvPr>
        </p:nvPicPr>
        <p:blipFill rotWithShape="1">
          <a:blip r:embed="rId2"/>
          <a:srcRect t="12378" b="25170"/>
          <a:stretch/>
        </p:blipFill>
        <p:spPr>
          <a:xfrm>
            <a:off x="0" y="1777582"/>
            <a:ext cx="12198676" cy="5083200"/>
          </a:xfrm>
        </p:spPr>
      </p:pic>
      <p:sp>
        <p:nvSpPr>
          <p:cNvPr id="3" name="TextBox 2">
            <a:extLst>
              <a:ext uri="{FF2B5EF4-FFF2-40B4-BE49-F238E27FC236}">
                <a16:creationId xmlns:a16="http://schemas.microsoft.com/office/drawing/2014/main" id="{E5D1B47B-1BB1-2B46-877A-EE3A0C02948C}"/>
              </a:ext>
            </a:extLst>
          </p:cNvPr>
          <p:cNvSpPr txBox="1"/>
          <p:nvPr/>
        </p:nvSpPr>
        <p:spPr>
          <a:xfrm>
            <a:off x="651658" y="816750"/>
            <a:ext cx="4551246" cy="769441"/>
          </a:xfrm>
          <a:prstGeom prst="rect">
            <a:avLst/>
          </a:prstGeom>
          <a:noFill/>
          <a:ln>
            <a:noFill/>
          </a:ln>
        </p:spPr>
        <p:txBody>
          <a:bodyPr wrap="none" rtlCol="0">
            <a:spAutoFit/>
          </a:bodyPr>
          <a:lstStyle/>
          <a:p>
            <a:pPr algn="ctr"/>
            <a:r>
              <a:rPr kumimoji="1" lang="en-US" altLang="ko-Kore-KR" sz="4400" dirty="0">
                <a:solidFill>
                  <a:schemeClr val="accent1">
                    <a:lumMod val="40000"/>
                    <a:lumOff val="60000"/>
                  </a:schemeClr>
                </a:solidFill>
                <a:latin typeface="Lucida Calligraphy" panose="03010101010101010101" pitchFamily="66" charset="77"/>
              </a:rPr>
              <a:t>Data Cleaning</a:t>
            </a:r>
            <a:endParaRPr kumimoji="1" lang="ko-Kore-KR" altLang="en-US" sz="4400" dirty="0">
              <a:solidFill>
                <a:schemeClr val="accent1">
                  <a:lumMod val="40000"/>
                  <a:lumOff val="60000"/>
                </a:schemeClr>
              </a:solidFill>
              <a:latin typeface="Lucida Calligraphy" panose="03010101010101010101" pitchFamily="66" charset="77"/>
            </a:endParaRPr>
          </a:p>
        </p:txBody>
      </p:sp>
      <p:sp>
        <p:nvSpPr>
          <p:cNvPr id="5" name="TextBox 4">
            <a:extLst>
              <a:ext uri="{FF2B5EF4-FFF2-40B4-BE49-F238E27FC236}">
                <a16:creationId xmlns:a16="http://schemas.microsoft.com/office/drawing/2014/main" id="{029475DA-BA4E-9047-A125-FC0BE269CE2A}"/>
              </a:ext>
            </a:extLst>
          </p:cNvPr>
          <p:cNvSpPr txBox="1"/>
          <p:nvPr/>
        </p:nvSpPr>
        <p:spPr>
          <a:xfrm>
            <a:off x="634862" y="1586191"/>
            <a:ext cx="6076208" cy="1815882"/>
          </a:xfrm>
          <a:prstGeom prst="rect">
            <a:avLst/>
          </a:prstGeom>
          <a:noFill/>
          <a:ln>
            <a:noFill/>
          </a:ln>
        </p:spPr>
        <p:txBody>
          <a:bodyPr wrap="square" rtlCol="0">
            <a:spAutoFit/>
          </a:bodyPr>
          <a:lstStyle/>
          <a:p>
            <a:pPr latinLnBrk="0"/>
            <a:r>
              <a:rPr lang="en-US" sz="1600" b="0" i="0" u="none" strike="noStrike" dirty="0">
                <a:solidFill>
                  <a:schemeClr val="bg1"/>
                </a:solidFill>
                <a:effectLst/>
              </a:rPr>
              <a:t>Initially, the data we obtained from both sources was free of any inconsistencies or inaccuracies. The only data manipulation we performed was merging the red and white wine CSV files into a single file to create our Tableau visualizations. During the preprocessing stage, we excluded the "type" column and transformed the "quality" column to reflect binary quality by assigning the values "true" or "false".</a:t>
            </a:r>
            <a:endParaRPr kumimoji="1" lang="en-US" altLang="ko-KR" sz="1600" dirty="0">
              <a:solidFill>
                <a:schemeClr val="bg1"/>
              </a:solidFill>
            </a:endParaRPr>
          </a:p>
        </p:txBody>
      </p:sp>
      <p:cxnSp>
        <p:nvCxnSpPr>
          <p:cNvPr id="6" name="직선 연결선[R] 5">
            <a:extLst>
              <a:ext uri="{FF2B5EF4-FFF2-40B4-BE49-F238E27FC236}">
                <a16:creationId xmlns:a16="http://schemas.microsoft.com/office/drawing/2014/main" id="{5EB35B58-3FAE-3544-9018-93889CA74043}"/>
              </a:ext>
            </a:extLst>
          </p:cNvPr>
          <p:cNvCxnSpPr/>
          <p:nvPr/>
        </p:nvCxnSpPr>
        <p:spPr>
          <a:xfrm>
            <a:off x="1224123" y="3553470"/>
            <a:ext cx="660402"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17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BE2A5F81-802A-FA45-A5B1-52FAE1D62DA6}"/>
              </a:ext>
            </a:extLst>
          </p:cNvPr>
          <p:cNvSpPr/>
          <p:nvPr/>
        </p:nvSpPr>
        <p:spPr>
          <a:xfrm>
            <a:off x="0" y="1451593"/>
            <a:ext cx="12192000" cy="5047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7" name="그림 개체 틀 6" descr="음식, 실내, 테이블, 플레이트이(가) 표시된 사진&#10;&#10;자동 생성된 설명">
            <a:extLst>
              <a:ext uri="{FF2B5EF4-FFF2-40B4-BE49-F238E27FC236}">
                <a16:creationId xmlns:a16="http://schemas.microsoft.com/office/drawing/2014/main" id="{9B3DFE47-2BFE-914E-B73F-1E659F72A583}"/>
              </a:ext>
            </a:extLst>
          </p:cNvPr>
          <p:cNvPicPr>
            <a:picLocks noGrp="1" noChangeAspect="1"/>
          </p:cNvPicPr>
          <p:nvPr>
            <p:ph type="pic" sz="quarter" idx="20"/>
          </p:nvPr>
        </p:nvPicPr>
        <p:blipFill>
          <a:blip r:embed="rId3"/>
          <a:srcRect l="3967" r="3967"/>
          <a:stretch>
            <a:fillRect/>
          </a:stretch>
        </p:blipFill>
        <p:spPr>
          <a:xfrm>
            <a:off x="2018723" y="1929403"/>
            <a:ext cx="2514600" cy="3937000"/>
          </a:xfrm>
        </p:spPr>
      </p:pic>
      <p:pic>
        <p:nvPicPr>
          <p:cNvPr id="11" name="그림 개체 틀 10" descr="와인, 테이블, 안경, 사람이(가) 표시된 사진&#10;&#10;자동 생성된 설명">
            <a:extLst>
              <a:ext uri="{FF2B5EF4-FFF2-40B4-BE49-F238E27FC236}">
                <a16:creationId xmlns:a16="http://schemas.microsoft.com/office/drawing/2014/main" id="{6343B51D-B631-ED4A-96EF-81352B2EA52A}"/>
              </a:ext>
            </a:extLst>
          </p:cNvPr>
          <p:cNvPicPr>
            <a:picLocks noGrp="1" noChangeAspect="1"/>
          </p:cNvPicPr>
          <p:nvPr>
            <p:ph type="pic" sz="quarter" idx="22"/>
          </p:nvPr>
        </p:nvPicPr>
        <p:blipFill rotWithShape="1">
          <a:blip r:embed="rId4"/>
          <a:srcRect l="21446" t="18134" r="43749"/>
          <a:stretch/>
        </p:blipFill>
        <p:spPr>
          <a:xfrm>
            <a:off x="4965698" y="2006599"/>
            <a:ext cx="2514600" cy="3937000"/>
          </a:xfrm>
        </p:spPr>
      </p:pic>
      <p:pic>
        <p:nvPicPr>
          <p:cNvPr id="13" name="그림 개체 틀 12" descr="와인, 테이블, 실내, 안경이(가) 표시된 사진&#10;&#10;자동 생성된 설명">
            <a:extLst>
              <a:ext uri="{FF2B5EF4-FFF2-40B4-BE49-F238E27FC236}">
                <a16:creationId xmlns:a16="http://schemas.microsoft.com/office/drawing/2014/main" id="{E6219665-B246-6E43-8720-DECE5E778688}"/>
              </a:ext>
            </a:extLst>
          </p:cNvPr>
          <p:cNvPicPr>
            <a:picLocks noGrp="1" noChangeAspect="1"/>
          </p:cNvPicPr>
          <p:nvPr>
            <p:ph type="pic" sz="quarter" idx="23"/>
          </p:nvPr>
        </p:nvPicPr>
        <p:blipFill rotWithShape="1">
          <a:blip r:embed="rId5"/>
          <a:srcRect l="54609" t="21993" r="12227"/>
          <a:stretch/>
        </p:blipFill>
        <p:spPr>
          <a:xfrm>
            <a:off x="7936924" y="2019298"/>
            <a:ext cx="2514600" cy="3937000"/>
          </a:xfrm>
        </p:spPr>
      </p:pic>
      <p:sp>
        <p:nvSpPr>
          <p:cNvPr id="8" name="자유형 7">
            <a:extLst>
              <a:ext uri="{FF2B5EF4-FFF2-40B4-BE49-F238E27FC236}">
                <a16:creationId xmlns:a16="http://schemas.microsoft.com/office/drawing/2014/main" id="{BC3B38A1-D355-9144-8B0D-51D192CED491}"/>
              </a:ext>
            </a:extLst>
          </p:cNvPr>
          <p:cNvSpPr/>
          <p:nvPr/>
        </p:nvSpPr>
        <p:spPr>
          <a:xfrm>
            <a:off x="2006021" y="3966606"/>
            <a:ext cx="2514600" cy="1968500"/>
          </a:xfrm>
          <a:custGeom>
            <a:avLst/>
            <a:gdLst>
              <a:gd name="connsiteX0" fmla="*/ 0 w 2514600"/>
              <a:gd name="connsiteY0" fmla="*/ 0 h 1968500"/>
              <a:gd name="connsiteX1" fmla="*/ 2514600 w 2514600"/>
              <a:gd name="connsiteY1" fmla="*/ 0 h 1968500"/>
              <a:gd name="connsiteX2" fmla="*/ 2514600 w 2514600"/>
              <a:gd name="connsiteY2" fmla="*/ 1549392 h 1968500"/>
              <a:gd name="connsiteX3" fmla="*/ 2095492 w 2514600"/>
              <a:gd name="connsiteY3" fmla="*/ 1968500 h 1968500"/>
              <a:gd name="connsiteX4" fmla="*/ 419108 w 2514600"/>
              <a:gd name="connsiteY4" fmla="*/ 1968500 h 1968500"/>
              <a:gd name="connsiteX5" fmla="*/ 0 w 2514600"/>
              <a:gd name="connsiteY5" fmla="*/ 1549392 h 196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4600" h="1968500">
                <a:moveTo>
                  <a:pt x="0" y="0"/>
                </a:moveTo>
                <a:lnTo>
                  <a:pt x="2514600" y="0"/>
                </a:lnTo>
                <a:lnTo>
                  <a:pt x="2514600" y="1549392"/>
                </a:lnTo>
                <a:cubicBezTo>
                  <a:pt x="2514600" y="1780859"/>
                  <a:pt x="2326959" y="1968500"/>
                  <a:pt x="2095492" y="1968500"/>
                </a:cubicBezTo>
                <a:lnTo>
                  <a:pt x="419108" y="1968500"/>
                </a:lnTo>
                <a:cubicBezTo>
                  <a:pt x="187641" y="1968500"/>
                  <a:pt x="0" y="1780859"/>
                  <a:pt x="0" y="154939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ko-Kore-KR" altLang="en-US"/>
          </a:p>
        </p:txBody>
      </p:sp>
      <p:sp>
        <p:nvSpPr>
          <p:cNvPr id="12" name="자유형 11">
            <a:extLst>
              <a:ext uri="{FF2B5EF4-FFF2-40B4-BE49-F238E27FC236}">
                <a16:creationId xmlns:a16="http://schemas.microsoft.com/office/drawing/2014/main" id="{4ABA695A-EA42-D74C-8BCB-C8F4F0D803EF}"/>
              </a:ext>
            </a:extLst>
          </p:cNvPr>
          <p:cNvSpPr/>
          <p:nvPr/>
        </p:nvSpPr>
        <p:spPr>
          <a:xfrm>
            <a:off x="4938570" y="3975099"/>
            <a:ext cx="2514600" cy="1968500"/>
          </a:xfrm>
          <a:custGeom>
            <a:avLst/>
            <a:gdLst>
              <a:gd name="connsiteX0" fmla="*/ 0 w 2514600"/>
              <a:gd name="connsiteY0" fmla="*/ 0 h 1968500"/>
              <a:gd name="connsiteX1" fmla="*/ 2514600 w 2514600"/>
              <a:gd name="connsiteY1" fmla="*/ 0 h 1968500"/>
              <a:gd name="connsiteX2" fmla="*/ 2514600 w 2514600"/>
              <a:gd name="connsiteY2" fmla="*/ 1549392 h 1968500"/>
              <a:gd name="connsiteX3" fmla="*/ 2095492 w 2514600"/>
              <a:gd name="connsiteY3" fmla="*/ 1968500 h 1968500"/>
              <a:gd name="connsiteX4" fmla="*/ 419108 w 2514600"/>
              <a:gd name="connsiteY4" fmla="*/ 1968500 h 1968500"/>
              <a:gd name="connsiteX5" fmla="*/ 0 w 2514600"/>
              <a:gd name="connsiteY5" fmla="*/ 1549392 h 196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4600" h="1968500">
                <a:moveTo>
                  <a:pt x="0" y="0"/>
                </a:moveTo>
                <a:lnTo>
                  <a:pt x="2514600" y="0"/>
                </a:lnTo>
                <a:lnTo>
                  <a:pt x="2514600" y="1549392"/>
                </a:lnTo>
                <a:cubicBezTo>
                  <a:pt x="2514600" y="1780859"/>
                  <a:pt x="2326959" y="1968500"/>
                  <a:pt x="2095492" y="1968500"/>
                </a:cubicBezTo>
                <a:lnTo>
                  <a:pt x="419108" y="1968500"/>
                </a:lnTo>
                <a:cubicBezTo>
                  <a:pt x="187641" y="1968500"/>
                  <a:pt x="0" y="1780859"/>
                  <a:pt x="0" y="154939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ko-Kore-KR" altLang="en-US"/>
          </a:p>
        </p:txBody>
      </p:sp>
      <p:sp>
        <p:nvSpPr>
          <p:cNvPr id="14" name="자유형 13">
            <a:extLst>
              <a:ext uri="{FF2B5EF4-FFF2-40B4-BE49-F238E27FC236}">
                <a16:creationId xmlns:a16="http://schemas.microsoft.com/office/drawing/2014/main" id="{3246AA66-E984-844D-A7FC-1B450391F5EC}"/>
              </a:ext>
            </a:extLst>
          </p:cNvPr>
          <p:cNvSpPr/>
          <p:nvPr/>
        </p:nvSpPr>
        <p:spPr>
          <a:xfrm>
            <a:off x="7936924" y="3987798"/>
            <a:ext cx="2514600" cy="1968500"/>
          </a:xfrm>
          <a:custGeom>
            <a:avLst/>
            <a:gdLst>
              <a:gd name="connsiteX0" fmla="*/ 0 w 2514600"/>
              <a:gd name="connsiteY0" fmla="*/ 0 h 1968500"/>
              <a:gd name="connsiteX1" fmla="*/ 2514600 w 2514600"/>
              <a:gd name="connsiteY1" fmla="*/ 0 h 1968500"/>
              <a:gd name="connsiteX2" fmla="*/ 2514600 w 2514600"/>
              <a:gd name="connsiteY2" fmla="*/ 1549392 h 1968500"/>
              <a:gd name="connsiteX3" fmla="*/ 2095492 w 2514600"/>
              <a:gd name="connsiteY3" fmla="*/ 1968500 h 1968500"/>
              <a:gd name="connsiteX4" fmla="*/ 419108 w 2514600"/>
              <a:gd name="connsiteY4" fmla="*/ 1968500 h 1968500"/>
              <a:gd name="connsiteX5" fmla="*/ 0 w 2514600"/>
              <a:gd name="connsiteY5" fmla="*/ 1549392 h 196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4600" h="1968500">
                <a:moveTo>
                  <a:pt x="0" y="0"/>
                </a:moveTo>
                <a:lnTo>
                  <a:pt x="2514600" y="0"/>
                </a:lnTo>
                <a:lnTo>
                  <a:pt x="2514600" y="1549392"/>
                </a:lnTo>
                <a:cubicBezTo>
                  <a:pt x="2514600" y="1780859"/>
                  <a:pt x="2326959" y="1968500"/>
                  <a:pt x="2095492" y="1968500"/>
                </a:cubicBezTo>
                <a:lnTo>
                  <a:pt x="419108" y="1968500"/>
                </a:lnTo>
                <a:cubicBezTo>
                  <a:pt x="187641" y="1968500"/>
                  <a:pt x="0" y="1780859"/>
                  <a:pt x="0" y="154939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ko-Kore-KR" altLang="en-US"/>
          </a:p>
        </p:txBody>
      </p:sp>
      <p:sp>
        <p:nvSpPr>
          <p:cNvPr id="15" name="TextBox 14">
            <a:extLst>
              <a:ext uri="{FF2B5EF4-FFF2-40B4-BE49-F238E27FC236}">
                <a16:creationId xmlns:a16="http://schemas.microsoft.com/office/drawing/2014/main" id="{F6EB1540-3332-8842-8ED8-3991E2FF0981}"/>
              </a:ext>
            </a:extLst>
          </p:cNvPr>
          <p:cNvSpPr txBox="1"/>
          <p:nvPr/>
        </p:nvSpPr>
        <p:spPr>
          <a:xfrm>
            <a:off x="8105313" y="4386993"/>
            <a:ext cx="2175029" cy="1169551"/>
          </a:xfrm>
          <a:prstGeom prst="rect">
            <a:avLst/>
          </a:prstGeom>
          <a:noFill/>
          <a:ln>
            <a:noFill/>
          </a:ln>
        </p:spPr>
        <p:txBody>
          <a:bodyPr wrap="square" rtlCol="0">
            <a:spAutoFit/>
          </a:bodyPr>
          <a:lstStyle/>
          <a:p>
            <a:pPr latinLnBrk="0"/>
            <a:r>
              <a:rPr kumimoji="1" lang="en" altLang="ko-Kore-KR" sz="1400" dirty="0">
                <a:solidFill>
                  <a:schemeClr val="accent6"/>
                </a:solidFill>
              </a:rPr>
              <a:t>Can a </a:t>
            </a:r>
            <a:r>
              <a:rPr kumimoji="1" lang="en-US" altLang="ko-Kore-KR" sz="1400" dirty="0">
                <a:solidFill>
                  <a:schemeClr val="accent6"/>
                </a:solidFill>
              </a:rPr>
              <a:t>machine learning model accurately classify the wine as either red or white based on the wine’s attribute measures?</a:t>
            </a:r>
            <a:endParaRPr kumimoji="1" lang="ko-Kore-KR" altLang="en-US" sz="1400" dirty="0">
              <a:solidFill>
                <a:schemeClr val="accent6"/>
              </a:solidFill>
            </a:endParaRPr>
          </a:p>
        </p:txBody>
      </p:sp>
      <p:sp>
        <p:nvSpPr>
          <p:cNvPr id="16" name="TextBox 15">
            <a:extLst>
              <a:ext uri="{FF2B5EF4-FFF2-40B4-BE49-F238E27FC236}">
                <a16:creationId xmlns:a16="http://schemas.microsoft.com/office/drawing/2014/main" id="{642F3870-647C-AD4B-AA23-97889395E25F}"/>
              </a:ext>
            </a:extLst>
          </p:cNvPr>
          <p:cNvSpPr txBox="1"/>
          <p:nvPr/>
        </p:nvSpPr>
        <p:spPr>
          <a:xfrm>
            <a:off x="7959727" y="4042663"/>
            <a:ext cx="1932708" cy="338554"/>
          </a:xfrm>
          <a:prstGeom prst="rect">
            <a:avLst/>
          </a:prstGeom>
          <a:noFill/>
          <a:ln>
            <a:noFill/>
          </a:ln>
        </p:spPr>
        <p:txBody>
          <a:bodyPr wrap="square" rtlCol="0">
            <a:spAutoFit/>
          </a:bodyPr>
          <a:lstStyle/>
          <a:p>
            <a:r>
              <a:rPr kumimoji="1" lang="en-US" altLang="en-US" sz="1600" b="1" dirty="0">
                <a:solidFill>
                  <a:schemeClr val="accent1">
                    <a:lumMod val="40000"/>
                    <a:lumOff val="60000"/>
                  </a:schemeClr>
                </a:solidFill>
              </a:rPr>
              <a:t>Question 3</a:t>
            </a:r>
            <a:endParaRPr kumimoji="1" lang="ko-Kore-KR" altLang="en-US" sz="1600" b="1" dirty="0">
              <a:solidFill>
                <a:schemeClr val="accent1">
                  <a:lumMod val="40000"/>
                  <a:lumOff val="60000"/>
                </a:schemeClr>
              </a:solidFill>
            </a:endParaRPr>
          </a:p>
        </p:txBody>
      </p:sp>
      <p:sp>
        <p:nvSpPr>
          <p:cNvPr id="17" name="TextBox 16">
            <a:extLst>
              <a:ext uri="{FF2B5EF4-FFF2-40B4-BE49-F238E27FC236}">
                <a16:creationId xmlns:a16="http://schemas.microsoft.com/office/drawing/2014/main" id="{D9FEAE64-5B5B-8441-AAA7-7CC50DC1EEEE}"/>
              </a:ext>
            </a:extLst>
          </p:cNvPr>
          <p:cNvSpPr txBox="1"/>
          <p:nvPr/>
        </p:nvSpPr>
        <p:spPr>
          <a:xfrm>
            <a:off x="5113538" y="4419513"/>
            <a:ext cx="2192784" cy="738664"/>
          </a:xfrm>
          <a:prstGeom prst="rect">
            <a:avLst/>
          </a:prstGeom>
          <a:noFill/>
          <a:ln>
            <a:noFill/>
          </a:ln>
        </p:spPr>
        <p:txBody>
          <a:bodyPr wrap="square" rtlCol="0">
            <a:spAutoFit/>
          </a:bodyPr>
          <a:lstStyle/>
          <a:p>
            <a:pPr latinLnBrk="0"/>
            <a:r>
              <a:rPr kumimoji="1" lang="en-US" altLang="en-US" sz="1400" dirty="0">
                <a:solidFill>
                  <a:schemeClr val="accent6"/>
                </a:solidFill>
              </a:rPr>
              <a:t>Can chemical properties be used to predict if a wine </a:t>
            </a:r>
            <a:r>
              <a:rPr kumimoji="1" lang="en-US" altLang="en-US" sz="1400">
                <a:solidFill>
                  <a:schemeClr val="accent6"/>
                </a:solidFill>
              </a:rPr>
              <a:t>is “good” or “bad” quality?</a:t>
            </a:r>
            <a:endParaRPr kumimoji="1" lang="ko-Kore-KR" altLang="en-US" sz="1400" dirty="0">
              <a:solidFill>
                <a:schemeClr val="accent6"/>
              </a:solidFill>
            </a:endParaRPr>
          </a:p>
        </p:txBody>
      </p:sp>
      <p:sp>
        <p:nvSpPr>
          <p:cNvPr id="18" name="TextBox 17">
            <a:extLst>
              <a:ext uri="{FF2B5EF4-FFF2-40B4-BE49-F238E27FC236}">
                <a16:creationId xmlns:a16="http://schemas.microsoft.com/office/drawing/2014/main" id="{3AC34412-D270-AD42-9A55-BFC8CF2F421E}"/>
              </a:ext>
            </a:extLst>
          </p:cNvPr>
          <p:cNvSpPr txBox="1"/>
          <p:nvPr/>
        </p:nvSpPr>
        <p:spPr>
          <a:xfrm>
            <a:off x="4938570" y="4018606"/>
            <a:ext cx="1932708" cy="338554"/>
          </a:xfrm>
          <a:prstGeom prst="rect">
            <a:avLst/>
          </a:prstGeom>
          <a:noFill/>
          <a:ln>
            <a:noFill/>
          </a:ln>
        </p:spPr>
        <p:txBody>
          <a:bodyPr wrap="square" rtlCol="0">
            <a:spAutoFit/>
          </a:bodyPr>
          <a:lstStyle/>
          <a:p>
            <a:r>
              <a:rPr kumimoji="1" lang="en-US" altLang="en-US" sz="1600" b="1" dirty="0">
                <a:solidFill>
                  <a:schemeClr val="accent1">
                    <a:lumMod val="40000"/>
                    <a:lumOff val="60000"/>
                  </a:schemeClr>
                </a:solidFill>
              </a:rPr>
              <a:t>Question 2</a:t>
            </a:r>
            <a:endParaRPr kumimoji="1" lang="ko-Kore-KR" altLang="en-US" sz="1600" b="1" dirty="0">
              <a:solidFill>
                <a:schemeClr val="accent1">
                  <a:lumMod val="40000"/>
                  <a:lumOff val="60000"/>
                </a:schemeClr>
              </a:solidFill>
            </a:endParaRPr>
          </a:p>
        </p:txBody>
      </p:sp>
      <p:sp>
        <p:nvSpPr>
          <p:cNvPr id="21" name="TextBox 20">
            <a:extLst>
              <a:ext uri="{FF2B5EF4-FFF2-40B4-BE49-F238E27FC236}">
                <a16:creationId xmlns:a16="http://schemas.microsoft.com/office/drawing/2014/main" id="{5F67F93B-8709-C341-B969-ABC32730F202}"/>
              </a:ext>
            </a:extLst>
          </p:cNvPr>
          <p:cNvSpPr txBox="1"/>
          <p:nvPr/>
        </p:nvSpPr>
        <p:spPr>
          <a:xfrm>
            <a:off x="2148395" y="4438446"/>
            <a:ext cx="2228295" cy="954107"/>
          </a:xfrm>
          <a:prstGeom prst="rect">
            <a:avLst/>
          </a:prstGeom>
          <a:noFill/>
          <a:ln>
            <a:noFill/>
          </a:ln>
        </p:spPr>
        <p:txBody>
          <a:bodyPr wrap="square" rtlCol="0">
            <a:spAutoFit/>
          </a:bodyPr>
          <a:lstStyle/>
          <a:p>
            <a:pPr latinLnBrk="0"/>
            <a:r>
              <a:rPr kumimoji="1" lang="en" altLang="ko-Kore-KR" sz="1400" dirty="0">
                <a:solidFill>
                  <a:schemeClr val="accent6"/>
                </a:solidFill>
              </a:rPr>
              <a:t>Can a </a:t>
            </a:r>
            <a:r>
              <a:rPr kumimoji="1" lang="en-US" altLang="ko-Kore-KR" sz="1400" dirty="0">
                <a:solidFill>
                  <a:schemeClr val="accent6"/>
                </a:solidFill>
              </a:rPr>
              <a:t>machine learning model accurately classify wine type using just chemical properties?</a:t>
            </a:r>
            <a:endParaRPr kumimoji="1" lang="ko-Kore-KR" altLang="en-US" sz="1400" dirty="0">
              <a:solidFill>
                <a:schemeClr val="accent6"/>
              </a:solidFill>
            </a:endParaRPr>
          </a:p>
        </p:txBody>
      </p:sp>
      <p:sp>
        <p:nvSpPr>
          <p:cNvPr id="22" name="TextBox 21">
            <a:extLst>
              <a:ext uri="{FF2B5EF4-FFF2-40B4-BE49-F238E27FC236}">
                <a16:creationId xmlns:a16="http://schemas.microsoft.com/office/drawing/2014/main" id="{3806A8CA-0D82-B64C-942D-68BC7125FADD}"/>
              </a:ext>
            </a:extLst>
          </p:cNvPr>
          <p:cNvSpPr txBox="1"/>
          <p:nvPr/>
        </p:nvSpPr>
        <p:spPr>
          <a:xfrm>
            <a:off x="1991595" y="4035310"/>
            <a:ext cx="1932708" cy="338554"/>
          </a:xfrm>
          <a:prstGeom prst="rect">
            <a:avLst/>
          </a:prstGeom>
          <a:noFill/>
          <a:ln>
            <a:noFill/>
          </a:ln>
        </p:spPr>
        <p:txBody>
          <a:bodyPr wrap="square" rtlCol="0">
            <a:spAutoFit/>
          </a:bodyPr>
          <a:lstStyle/>
          <a:p>
            <a:r>
              <a:rPr kumimoji="1" lang="en-US" altLang="en-US" sz="1600" b="1" dirty="0">
                <a:solidFill>
                  <a:schemeClr val="accent1">
                    <a:lumMod val="40000"/>
                    <a:lumOff val="60000"/>
                  </a:schemeClr>
                </a:solidFill>
              </a:rPr>
              <a:t>Question 1</a:t>
            </a:r>
            <a:endParaRPr kumimoji="1" lang="ko-Kore-KR" altLang="en-US" sz="1600" b="1" dirty="0">
              <a:solidFill>
                <a:schemeClr val="accent1">
                  <a:lumMod val="40000"/>
                  <a:lumOff val="60000"/>
                </a:schemeClr>
              </a:solidFill>
            </a:endParaRPr>
          </a:p>
        </p:txBody>
      </p:sp>
      <p:sp>
        <p:nvSpPr>
          <p:cNvPr id="23" name="직사각형 22">
            <a:extLst>
              <a:ext uri="{FF2B5EF4-FFF2-40B4-BE49-F238E27FC236}">
                <a16:creationId xmlns:a16="http://schemas.microsoft.com/office/drawing/2014/main" id="{1A00187E-2F0B-1C45-9783-CF1EAA3855E3}"/>
              </a:ext>
            </a:extLst>
          </p:cNvPr>
          <p:cNvSpPr/>
          <p:nvPr/>
        </p:nvSpPr>
        <p:spPr>
          <a:xfrm>
            <a:off x="2413000" y="527758"/>
            <a:ext cx="6495637" cy="769441"/>
          </a:xfrm>
          <a:prstGeom prst="rect">
            <a:avLst/>
          </a:prstGeom>
        </p:spPr>
        <p:txBody>
          <a:bodyPr wrap="square">
            <a:spAutoFit/>
          </a:bodyPr>
          <a:lstStyle/>
          <a:p>
            <a:pPr algn="ctr"/>
            <a:r>
              <a:rPr kumimoji="1" lang="en-US" altLang="ko-Kore-KR" sz="4400" dirty="0">
                <a:solidFill>
                  <a:schemeClr val="accent1">
                    <a:lumMod val="40000"/>
                    <a:lumOff val="60000"/>
                  </a:schemeClr>
                </a:solidFill>
                <a:latin typeface="Lucida Calligraphy" panose="03010101010101010101" pitchFamily="66" charset="77"/>
              </a:rPr>
              <a:t>Research Questions</a:t>
            </a:r>
            <a:endParaRPr kumimoji="1" lang="ko-Kore-KR" altLang="en-US" sz="4400" dirty="0">
              <a:solidFill>
                <a:schemeClr val="accent1">
                  <a:lumMod val="40000"/>
                  <a:lumOff val="60000"/>
                </a:schemeClr>
              </a:solidFill>
              <a:latin typeface="Lucida Calligraphy" panose="03010101010101010101" pitchFamily="66" charset="77"/>
            </a:endParaRPr>
          </a:p>
        </p:txBody>
      </p:sp>
    </p:spTree>
    <p:extLst>
      <p:ext uri="{BB962C8B-B14F-4D97-AF65-F5344CB8AC3E}">
        <p14:creationId xmlns:p14="http://schemas.microsoft.com/office/powerpoint/2010/main" val="436058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580E37-F167-464F-ABD4-4BCDC7C02BF3}"/>
              </a:ext>
            </a:extLst>
          </p:cNvPr>
          <p:cNvSpPr txBox="1"/>
          <p:nvPr/>
        </p:nvSpPr>
        <p:spPr>
          <a:xfrm>
            <a:off x="1113624" y="438079"/>
            <a:ext cx="9400330" cy="769441"/>
          </a:xfrm>
          <a:prstGeom prst="rect">
            <a:avLst/>
          </a:prstGeom>
          <a:noFill/>
          <a:ln>
            <a:noFill/>
          </a:ln>
        </p:spPr>
        <p:txBody>
          <a:bodyPr wrap="none" rtlCol="0">
            <a:spAutoFit/>
          </a:bodyPr>
          <a:lstStyle/>
          <a:p>
            <a:pPr algn="ctr"/>
            <a:r>
              <a:rPr kumimoji="1" lang="en-US" altLang="ko-Kore-KR" sz="4400" dirty="0">
                <a:solidFill>
                  <a:schemeClr val="accent1">
                    <a:lumMod val="40000"/>
                    <a:lumOff val="60000"/>
                  </a:schemeClr>
                </a:solidFill>
                <a:latin typeface="Lucida Calligraphy" panose="03010101010101010101" pitchFamily="66" charset="77"/>
              </a:rPr>
              <a:t>Top Wine Producing Countries</a:t>
            </a:r>
            <a:endParaRPr kumimoji="1" lang="ko-Kore-KR" altLang="en-US" sz="4400" dirty="0">
              <a:solidFill>
                <a:schemeClr val="accent1">
                  <a:lumMod val="40000"/>
                  <a:lumOff val="60000"/>
                </a:schemeClr>
              </a:solidFill>
              <a:latin typeface="Lucida Calligraphy" panose="03010101010101010101" pitchFamily="66" charset="77"/>
            </a:endParaRPr>
          </a:p>
        </p:txBody>
      </p:sp>
      <p:sp>
        <p:nvSpPr>
          <p:cNvPr id="5" name="TextBox 4">
            <a:extLst>
              <a:ext uri="{FF2B5EF4-FFF2-40B4-BE49-F238E27FC236}">
                <a16:creationId xmlns:a16="http://schemas.microsoft.com/office/drawing/2014/main" id="{8855D35C-04EE-664A-B7AE-99755E82AD3F}"/>
              </a:ext>
            </a:extLst>
          </p:cNvPr>
          <p:cNvSpPr txBox="1"/>
          <p:nvPr/>
        </p:nvSpPr>
        <p:spPr>
          <a:xfrm>
            <a:off x="6901183" y="2481045"/>
            <a:ext cx="5031179" cy="1246495"/>
          </a:xfrm>
          <a:prstGeom prst="rect">
            <a:avLst/>
          </a:prstGeom>
          <a:noFill/>
          <a:ln>
            <a:noFill/>
          </a:ln>
        </p:spPr>
        <p:txBody>
          <a:bodyPr wrap="square" rtlCol="0">
            <a:spAutoFit/>
          </a:bodyPr>
          <a:lstStyle/>
          <a:p>
            <a:pPr latinLnBrk="0"/>
            <a:r>
              <a:rPr kumimoji="1" lang="en-US" altLang="en-US" sz="1500" dirty="0">
                <a:solidFill>
                  <a:schemeClr val="accent6"/>
                </a:solidFill>
              </a:rPr>
              <a:t>Italy is one of the most diverse and prolific wine-producing countries in the world, with over 3000 different wines. The Italian wine industry is known for its regional diversity, with each region producing unique wines with distinct flavors and characteristics. </a:t>
            </a:r>
            <a:endParaRPr kumimoji="1" lang="ko-Kore-KR" altLang="en-US" sz="1500" dirty="0">
              <a:solidFill>
                <a:schemeClr val="accent6"/>
              </a:solidFill>
            </a:endParaRPr>
          </a:p>
        </p:txBody>
      </p:sp>
      <p:cxnSp>
        <p:nvCxnSpPr>
          <p:cNvPr id="6" name="직선 연결선[R] 5">
            <a:extLst>
              <a:ext uri="{FF2B5EF4-FFF2-40B4-BE49-F238E27FC236}">
                <a16:creationId xmlns:a16="http://schemas.microsoft.com/office/drawing/2014/main" id="{8A96EE4C-D584-CB4C-8F0D-8BBCE954908F}"/>
              </a:ext>
            </a:extLst>
          </p:cNvPr>
          <p:cNvCxnSpPr>
            <a:cxnSpLocks/>
          </p:cNvCxnSpPr>
          <p:nvPr/>
        </p:nvCxnSpPr>
        <p:spPr>
          <a:xfrm flipV="1">
            <a:off x="11671135" y="470286"/>
            <a:ext cx="0" cy="46929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2" name="Picture Placeholder 11" descr="Chart&#10;&#10;Description automatically generated">
            <a:extLst>
              <a:ext uri="{FF2B5EF4-FFF2-40B4-BE49-F238E27FC236}">
                <a16:creationId xmlns:a16="http://schemas.microsoft.com/office/drawing/2014/main" id="{BBF1C88C-B2F3-822D-06E8-98CF392110D1}"/>
              </a:ext>
            </a:extLst>
          </p:cNvPr>
          <p:cNvPicPr>
            <a:picLocks noGrp="1" noChangeAspect="1"/>
          </p:cNvPicPr>
          <p:nvPr>
            <p:ph type="pic" sz="quarter" idx="15"/>
          </p:nvPr>
        </p:nvPicPr>
        <p:blipFill rotWithShape="1">
          <a:blip r:embed="rId2"/>
          <a:srcRect b="3413"/>
          <a:stretch/>
        </p:blipFill>
        <p:spPr>
          <a:xfrm>
            <a:off x="203200" y="1504245"/>
            <a:ext cx="6583264" cy="4000719"/>
          </a:xfrm>
        </p:spPr>
      </p:pic>
    </p:spTree>
    <p:extLst>
      <p:ext uri="{BB962C8B-B14F-4D97-AF65-F5344CB8AC3E}">
        <p14:creationId xmlns:p14="http://schemas.microsoft.com/office/powerpoint/2010/main" val="112548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R] 4">
            <a:extLst>
              <a:ext uri="{FF2B5EF4-FFF2-40B4-BE49-F238E27FC236}">
                <a16:creationId xmlns:a16="http://schemas.microsoft.com/office/drawing/2014/main" id="{E12E1EAB-2B0E-7447-8AB8-1F01C4163D5F}"/>
              </a:ext>
            </a:extLst>
          </p:cNvPr>
          <p:cNvCxnSpPr>
            <a:cxnSpLocks/>
          </p:cNvCxnSpPr>
          <p:nvPr/>
        </p:nvCxnSpPr>
        <p:spPr>
          <a:xfrm flipV="1">
            <a:off x="4357429" y="5187785"/>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455259F-5B3D-6F46-ABA1-6E63A5A933DE}"/>
              </a:ext>
            </a:extLst>
          </p:cNvPr>
          <p:cNvSpPr txBox="1"/>
          <p:nvPr/>
        </p:nvSpPr>
        <p:spPr>
          <a:xfrm>
            <a:off x="4808331" y="5065493"/>
            <a:ext cx="3473070" cy="1015663"/>
          </a:xfrm>
          <a:prstGeom prst="rect">
            <a:avLst/>
          </a:prstGeom>
          <a:noFill/>
          <a:ln>
            <a:noFill/>
          </a:ln>
        </p:spPr>
        <p:txBody>
          <a:bodyPr wrap="square" rtlCol="0">
            <a:spAutoFit/>
          </a:bodyPr>
          <a:lstStyle/>
          <a:p>
            <a:pPr latinLnBrk="0"/>
            <a:r>
              <a:rPr kumimoji="1" lang="en-US" altLang="en-US" sz="1200" dirty="0">
                <a:solidFill>
                  <a:schemeClr val="accent6"/>
                </a:solidFill>
              </a:rPr>
              <a:t>Wines with a low pH will have a tart, fresh flavor, while those with a higher pH are more prone to bacterial growth. Most wines have a pH of 3 or 4, with white wines preferring a range of 3.0 to 3.4 and red wines preferring a range of 3.3 to 3.6. </a:t>
            </a:r>
            <a:endParaRPr kumimoji="1" lang="ko-Kore-KR" altLang="en-US" sz="1200" dirty="0">
              <a:solidFill>
                <a:schemeClr val="accent6"/>
              </a:solidFill>
            </a:endParaRPr>
          </a:p>
        </p:txBody>
      </p:sp>
      <p:cxnSp>
        <p:nvCxnSpPr>
          <p:cNvPr id="11" name="직선 연결선[R] 10">
            <a:extLst>
              <a:ext uri="{FF2B5EF4-FFF2-40B4-BE49-F238E27FC236}">
                <a16:creationId xmlns:a16="http://schemas.microsoft.com/office/drawing/2014/main" id="{514F4C29-462E-0B41-8A79-91AE8831BC44}"/>
              </a:ext>
            </a:extLst>
          </p:cNvPr>
          <p:cNvCxnSpPr>
            <a:cxnSpLocks/>
          </p:cNvCxnSpPr>
          <p:nvPr/>
        </p:nvCxnSpPr>
        <p:spPr>
          <a:xfrm flipV="1">
            <a:off x="246131" y="5187785"/>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BF044CE-BAD9-124F-A114-F7F9F7574ED0}"/>
              </a:ext>
            </a:extLst>
          </p:cNvPr>
          <p:cNvSpPr txBox="1"/>
          <p:nvPr/>
        </p:nvSpPr>
        <p:spPr>
          <a:xfrm>
            <a:off x="436959" y="5127867"/>
            <a:ext cx="3473070" cy="646331"/>
          </a:xfrm>
          <a:prstGeom prst="rect">
            <a:avLst/>
          </a:prstGeom>
          <a:noFill/>
          <a:ln>
            <a:noFill/>
          </a:ln>
        </p:spPr>
        <p:txBody>
          <a:bodyPr wrap="square" rtlCol="0">
            <a:spAutoFit/>
          </a:bodyPr>
          <a:lstStyle/>
          <a:p>
            <a:pPr latinLnBrk="0"/>
            <a:r>
              <a:rPr kumimoji="1" lang="en-US" altLang="en-US" sz="1200" dirty="0">
                <a:solidFill>
                  <a:schemeClr val="accent6"/>
                </a:solidFill>
              </a:rPr>
              <a:t>Wine with a higher alcohol concentration tends to be of better quality. On average, taste tests have found that the ideal alcohol content averages around 13%. </a:t>
            </a:r>
            <a:endParaRPr kumimoji="1" lang="ko-Kore-KR" altLang="en-US" sz="1200" dirty="0">
              <a:solidFill>
                <a:schemeClr val="accent6"/>
              </a:solidFill>
            </a:endParaRPr>
          </a:p>
        </p:txBody>
      </p:sp>
      <p:cxnSp>
        <p:nvCxnSpPr>
          <p:cNvPr id="13" name="직선 연결선[R] 12">
            <a:extLst>
              <a:ext uri="{FF2B5EF4-FFF2-40B4-BE49-F238E27FC236}">
                <a16:creationId xmlns:a16="http://schemas.microsoft.com/office/drawing/2014/main" id="{DA39DF48-71CE-E34A-8784-1ED6D750C371}"/>
              </a:ext>
            </a:extLst>
          </p:cNvPr>
          <p:cNvCxnSpPr>
            <a:cxnSpLocks/>
          </p:cNvCxnSpPr>
          <p:nvPr/>
        </p:nvCxnSpPr>
        <p:spPr>
          <a:xfrm flipV="1">
            <a:off x="8468727" y="5247703"/>
            <a:ext cx="0" cy="4479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99E3D7-A8FE-D549-B4A8-E6C44BFC04ED}"/>
              </a:ext>
            </a:extLst>
          </p:cNvPr>
          <p:cNvSpPr txBox="1"/>
          <p:nvPr/>
        </p:nvSpPr>
        <p:spPr>
          <a:xfrm>
            <a:off x="8656054" y="5035533"/>
            <a:ext cx="3473070" cy="1015663"/>
          </a:xfrm>
          <a:prstGeom prst="rect">
            <a:avLst/>
          </a:prstGeom>
          <a:noFill/>
          <a:ln>
            <a:noFill/>
          </a:ln>
        </p:spPr>
        <p:txBody>
          <a:bodyPr wrap="square" rtlCol="0">
            <a:spAutoFit/>
          </a:bodyPr>
          <a:lstStyle/>
          <a:p>
            <a:r>
              <a:rPr kumimoji="1" lang="en-US" altLang="en-US" sz="1200" dirty="0">
                <a:solidFill>
                  <a:schemeClr val="accent6"/>
                </a:solidFill>
              </a:rPr>
              <a:t>Residual sugar is the amount of sugar that remains in a wine after fermentation is complete. It can greatly impact a wine's taste, texture, and overall style. Wines with higher levels of residual sugar tend to be sweeter, while those with lower levels tend to be drier. </a:t>
            </a:r>
            <a:endParaRPr kumimoji="1" lang="ko-Kore-KR" altLang="en-US" sz="1200" dirty="0">
              <a:solidFill>
                <a:schemeClr val="accent6"/>
              </a:solidFill>
            </a:endParaRPr>
          </a:p>
        </p:txBody>
      </p:sp>
      <p:sp>
        <p:nvSpPr>
          <p:cNvPr id="18" name="직사각형 17">
            <a:extLst>
              <a:ext uri="{FF2B5EF4-FFF2-40B4-BE49-F238E27FC236}">
                <a16:creationId xmlns:a16="http://schemas.microsoft.com/office/drawing/2014/main" id="{82553F60-4DF2-354F-9C91-34502715C80C}"/>
              </a:ext>
            </a:extLst>
          </p:cNvPr>
          <p:cNvSpPr/>
          <p:nvPr/>
        </p:nvSpPr>
        <p:spPr>
          <a:xfrm>
            <a:off x="0" y="0"/>
            <a:ext cx="12192000" cy="1099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9" name="직사각형 18">
            <a:extLst>
              <a:ext uri="{FF2B5EF4-FFF2-40B4-BE49-F238E27FC236}">
                <a16:creationId xmlns:a16="http://schemas.microsoft.com/office/drawing/2014/main" id="{F9FEDF93-9383-A04E-909F-72CE3C12512E}"/>
              </a:ext>
            </a:extLst>
          </p:cNvPr>
          <p:cNvSpPr/>
          <p:nvPr/>
        </p:nvSpPr>
        <p:spPr>
          <a:xfrm>
            <a:off x="0" y="6346050"/>
            <a:ext cx="12192000" cy="5119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9" name="Picture Placeholder 8">
            <a:extLst>
              <a:ext uri="{FF2B5EF4-FFF2-40B4-BE49-F238E27FC236}">
                <a16:creationId xmlns:a16="http://schemas.microsoft.com/office/drawing/2014/main" id="{863DD2C2-C538-7B4B-9A08-25E6CD08D091}"/>
              </a:ext>
            </a:extLst>
          </p:cNvPr>
          <p:cNvPicPr>
            <a:picLocks noGrp="1" noChangeAspect="1"/>
          </p:cNvPicPr>
          <p:nvPr>
            <p:ph type="pic" sz="quarter" idx="22"/>
          </p:nvPr>
        </p:nvPicPr>
        <p:blipFill rotWithShape="1">
          <a:blip r:embed="rId2"/>
          <a:srcRect l="-14267" r="-14267"/>
          <a:stretch/>
        </p:blipFill>
        <p:spPr/>
      </p:pic>
      <p:sp>
        <p:nvSpPr>
          <p:cNvPr id="31" name="TextBox 30">
            <a:extLst>
              <a:ext uri="{FF2B5EF4-FFF2-40B4-BE49-F238E27FC236}">
                <a16:creationId xmlns:a16="http://schemas.microsoft.com/office/drawing/2014/main" id="{CD050F84-872C-6017-3146-B09EA2E75E4A}"/>
              </a:ext>
            </a:extLst>
          </p:cNvPr>
          <p:cNvSpPr txBox="1"/>
          <p:nvPr/>
        </p:nvSpPr>
        <p:spPr>
          <a:xfrm>
            <a:off x="865663" y="178415"/>
            <a:ext cx="10460672" cy="830997"/>
          </a:xfrm>
          <a:prstGeom prst="rect">
            <a:avLst/>
          </a:prstGeom>
          <a:noFill/>
          <a:ln>
            <a:noFill/>
          </a:ln>
        </p:spPr>
        <p:txBody>
          <a:bodyPr wrap="square" rtlCol="0">
            <a:spAutoFit/>
          </a:bodyPr>
          <a:lstStyle/>
          <a:p>
            <a:pPr algn="ctr"/>
            <a:r>
              <a:rPr lang="en-US" sz="4800" b="1" dirty="0">
                <a:solidFill>
                  <a:schemeClr val="accent1">
                    <a:lumMod val="40000"/>
                    <a:lumOff val="60000"/>
                  </a:schemeClr>
                </a:solidFill>
                <a:effectLst/>
                <a:latin typeface="Lucida Calligraphy" panose="03010101010101010101" pitchFamily="66" charset="77"/>
              </a:rPr>
              <a:t>Distinguishing Quality Factors </a:t>
            </a:r>
            <a:endParaRPr kumimoji="1" lang="en-US" sz="4800" b="1" dirty="0">
              <a:solidFill>
                <a:schemeClr val="accent1">
                  <a:lumMod val="40000"/>
                  <a:lumOff val="60000"/>
                </a:schemeClr>
              </a:solidFill>
              <a:latin typeface="Lucida Calligraphy" panose="03010101010101010101" pitchFamily="66" charset="77"/>
            </a:endParaRPr>
          </a:p>
        </p:txBody>
      </p:sp>
      <p:pic>
        <p:nvPicPr>
          <p:cNvPr id="39" name="Picture Placeholder 38" descr="Chart, box and whisker chart&#10;&#10;Description automatically generated">
            <a:extLst>
              <a:ext uri="{FF2B5EF4-FFF2-40B4-BE49-F238E27FC236}">
                <a16:creationId xmlns:a16="http://schemas.microsoft.com/office/drawing/2014/main" id="{B4F70A1E-C903-A5E7-65F9-5B389DA74B9B}"/>
              </a:ext>
            </a:extLst>
          </p:cNvPr>
          <p:cNvPicPr>
            <a:picLocks noGrp="1" noChangeAspect="1"/>
          </p:cNvPicPr>
          <p:nvPr>
            <p:ph type="pic" sz="quarter" idx="20"/>
          </p:nvPr>
        </p:nvPicPr>
        <p:blipFill rotWithShape="1">
          <a:blip r:embed="rId3"/>
          <a:srcRect l="-16273" r="-16273"/>
          <a:stretch/>
        </p:blipFill>
        <p:spPr/>
      </p:pic>
      <p:pic>
        <p:nvPicPr>
          <p:cNvPr id="43" name="Picture Placeholder 42" descr="Chart, box and whisker chart&#10;&#10;Description automatically generated">
            <a:extLst>
              <a:ext uri="{FF2B5EF4-FFF2-40B4-BE49-F238E27FC236}">
                <a16:creationId xmlns:a16="http://schemas.microsoft.com/office/drawing/2014/main" id="{1122C52F-0E42-7DAC-FB48-F38DC77A0F53}"/>
              </a:ext>
            </a:extLst>
          </p:cNvPr>
          <p:cNvPicPr>
            <a:picLocks noGrp="1" noChangeAspect="1"/>
          </p:cNvPicPr>
          <p:nvPr>
            <p:ph type="pic" sz="quarter" idx="21"/>
          </p:nvPr>
        </p:nvPicPr>
        <p:blipFill rotWithShape="1">
          <a:blip r:embed="rId4"/>
          <a:srcRect l="-15227" r="-15227"/>
          <a:stretch/>
        </p:blipFill>
        <p:spPr/>
      </p:pic>
    </p:spTree>
    <p:extLst>
      <p:ext uri="{BB962C8B-B14F-4D97-AF65-F5344CB8AC3E}">
        <p14:creationId xmlns:p14="http://schemas.microsoft.com/office/powerpoint/2010/main" val="1313917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D3D331B-1530-C34C-89DA-FC84702CCCF3}"/>
              </a:ext>
            </a:extLst>
          </p:cNvPr>
          <p:cNvSpPr/>
          <p:nvPr/>
        </p:nvSpPr>
        <p:spPr>
          <a:xfrm>
            <a:off x="7425006" y="0"/>
            <a:ext cx="4766993" cy="6857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5" name="TextBox 4">
            <a:extLst>
              <a:ext uri="{FF2B5EF4-FFF2-40B4-BE49-F238E27FC236}">
                <a16:creationId xmlns:a16="http://schemas.microsoft.com/office/drawing/2014/main" id="{DD61F4D0-1279-714D-90CB-15CE8E2DA0B1}"/>
              </a:ext>
            </a:extLst>
          </p:cNvPr>
          <p:cNvSpPr txBox="1"/>
          <p:nvPr/>
        </p:nvSpPr>
        <p:spPr>
          <a:xfrm>
            <a:off x="1848041" y="1310011"/>
            <a:ext cx="4349269" cy="769441"/>
          </a:xfrm>
          <a:prstGeom prst="rect">
            <a:avLst/>
          </a:prstGeom>
          <a:noFill/>
          <a:ln>
            <a:noFill/>
          </a:ln>
        </p:spPr>
        <p:txBody>
          <a:bodyPr wrap="none" rtlCol="0">
            <a:spAutoFit/>
          </a:bodyPr>
          <a:lstStyle/>
          <a:p>
            <a:pPr algn="ctr"/>
            <a:r>
              <a:rPr kumimoji="1" lang="en-US" altLang="ko-Kore-KR" sz="4400" dirty="0">
                <a:solidFill>
                  <a:schemeClr val="accent1">
                    <a:lumMod val="40000"/>
                    <a:lumOff val="60000"/>
                  </a:schemeClr>
                </a:solidFill>
                <a:latin typeface="Lucida Calligraphy" panose="03010101010101010101" pitchFamily="66" charset="77"/>
              </a:rPr>
              <a:t>Price by Type</a:t>
            </a:r>
            <a:endParaRPr kumimoji="1" lang="ko-Kore-KR" altLang="en-US" sz="4400" dirty="0">
              <a:solidFill>
                <a:schemeClr val="accent1">
                  <a:lumMod val="40000"/>
                  <a:lumOff val="60000"/>
                </a:schemeClr>
              </a:solidFill>
              <a:latin typeface="Lucida Calligraphy" panose="03010101010101010101" pitchFamily="66" charset="77"/>
            </a:endParaRPr>
          </a:p>
        </p:txBody>
      </p:sp>
      <p:sp>
        <p:nvSpPr>
          <p:cNvPr id="6" name="TextBox 5">
            <a:extLst>
              <a:ext uri="{FF2B5EF4-FFF2-40B4-BE49-F238E27FC236}">
                <a16:creationId xmlns:a16="http://schemas.microsoft.com/office/drawing/2014/main" id="{B63896EE-BB4A-CE42-A588-C1234B85A46C}"/>
              </a:ext>
            </a:extLst>
          </p:cNvPr>
          <p:cNvSpPr txBox="1"/>
          <p:nvPr/>
        </p:nvSpPr>
        <p:spPr>
          <a:xfrm>
            <a:off x="1395152" y="4350246"/>
            <a:ext cx="5255026" cy="1246495"/>
          </a:xfrm>
          <a:prstGeom prst="rect">
            <a:avLst/>
          </a:prstGeom>
          <a:noFill/>
          <a:ln>
            <a:noFill/>
          </a:ln>
        </p:spPr>
        <p:txBody>
          <a:bodyPr wrap="square" rtlCol="0">
            <a:spAutoFit/>
          </a:bodyPr>
          <a:lstStyle/>
          <a:p>
            <a:pPr algn="ctr" latinLnBrk="0"/>
            <a:r>
              <a:rPr kumimoji="1" lang="en-US" altLang="en-US" sz="1500" dirty="0">
                <a:solidFill>
                  <a:schemeClr val="accent6"/>
                </a:solidFill>
              </a:rPr>
              <a:t>On average, red wine tends to be more expensive than white wine. The price of red wine is typically around $39, whereas white wine is typically around $20. Red wine is more expensive due to the production process for red wine being more labor-intensive and time-consuming than white wine.</a:t>
            </a:r>
            <a:endParaRPr kumimoji="1" lang="ko-Kore-KR" altLang="en-US" sz="1500" dirty="0">
              <a:solidFill>
                <a:schemeClr val="accent6"/>
              </a:solidFill>
            </a:endParaRPr>
          </a:p>
        </p:txBody>
      </p:sp>
      <p:cxnSp>
        <p:nvCxnSpPr>
          <p:cNvPr id="7" name="직선 연결선[R] 6">
            <a:extLst>
              <a:ext uri="{FF2B5EF4-FFF2-40B4-BE49-F238E27FC236}">
                <a16:creationId xmlns:a16="http://schemas.microsoft.com/office/drawing/2014/main" id="{656F79A4-C954-8B46-A7D6-614008E1AEAF}"/>
              </a:ext>
            </a:extLst>
          </p:cNvPr>
          <p:cNvCxnSpPr>
            <a:cxnSpLocks/>
          </p:cNvCxnSpPr>
          <p:nvPr/>
        </p:nvCxnSpPr>
        <p:spPr>
          <a:xfrm>
            <a:off x="3692464" y="3827732"/>
            <a:ext cx="660402"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BE2419-B605-AA4A-9C3D-B25EB5FE5A67}"/>
              </a:ext>
            </a:extLst>
          </p:cNvPr>
          <p:cNvSpPr txBox="1"/>
          <p:nvPr/>
        </p:nvSpPr>
        <p:spPr>
          <a:xfrm>
            <a:off x="1695400" y="2844212"/>
            <a:ext cx="5056513" cy="584775"/>
          </a:xfrm>
          <a:prstGeom prst="rect">
            <a:avLst/>
          </a:prstGeom>
          <a:noFill/>
          <a:ln>
            <a:noFill/>
          </a:ln>
        </p:spPr>
        <p:txBody>
          <a:bodyPr wrap="square" rtlCol="0">
            <a:spAutoFit/>
          </a:bodyPr>
          <a:lstStyle/>
          <a:p>
            <a:pPr algn="ctr" latinLnBrk="0"/>
            <a:r>
              <a:rPr kumimoji="1" lang="en-US" altLang="en-US" sz="1600" i="1" dirty="0">
                <a:solidFill>
                  <a:schemeClr val="accent6"/>
                </a:solidFill>
              </a:rPr>
              <a:t>The four main types of wine are red, white, rosé, and sparkling. The two we chose to compare are red and white.</a:t>
            </a:r>
            <a:endParaRPr kumimoji="1" lang="ko-Kore-KR" altLang="en-US" sz="1600" i="1" dirty="0">
              <a:solidFill>
                <a:schemeClr val="accent6"/>
              </a:solidFill>
            </a:endParaRPr>
          </a:p>
        </p:txBody>
      </p:sp>
      <p:sp>
        <p:nvSpPr>
          <p:cNvPr id="10" name="직사각형 9">
            <a:extLst>
              <a:ext uri="{FF2B5EF4-FFF2-40B4-BE49-F238E27FC236}">
                <a16:creationId xmlns:a16="http://schemas.microsoft.com/office/drawing/2014/main" id="{AE610F20-C5C2-7A47-9780-B75796F44063}"/>
              </a:ext>
            </a:extLst>
          </p:cNvPr>
          <p:cNvSpPr/>
          <p:nvPr/>
        </p:nvSpPr>
        <p:spPr>
          <a:xfrm>
            <a:off x="0" y="13163"/>
            <a:ext cx="522514" cy="6857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5" name="Picture Placeholder 24" descr="Chart, histogram&#10;&#10;Description automatically generated">
            <a:extLst>
              <a:ext uri="{FF2B5EF4-FFF2-40B4-BE49-F238E27FC236}">
                <a16:creationId xmlns:a16="http://schemas.microsoft.com/office/drawing/2014/main" id="{5297A070-079B-ACC0-5C0D-0299E7A54653}"/>
              </a:ext>
            </a:extLst>
          </p:cNvPr>
          <p:cNvPicPr>
            <a:picLocks noGrp="1" noChangeAspect="1"/>
          </p:cNvPicPr>
          <p:nvPr>
            <p:ph type="pic" sz="quarter" idx="15"/>
          </p:nvPr>
        </p:nvPicPr>
        <p:blipFill rotWithShape="1">
          <a:blip r:embed="rId2"/>
          <a:srcRect l="-31698" t="6488" r="-31698"/>
          <a:stretch/>
        </p:blipFill>
        <p:spPr>
          <a:xfrm>
            <a:off x="7674902" y="228599"/>
            <a:ext cx="4267200" cy="6400775"/>
          </a:xfrm>
        </p:spPr>
      </p:pic>
    </p:spTree>
    <p:extLst>
      <p:ext uri="{BB962C8B-B14F-4D97-AF65-F5344CB8AC3E}">
        <p14:creationId xmlns:p14="http://schemas.microsoft.com/office/powerpoint/2010/main" val="1768069238"/>
      </p:ext>
    </p:extLst>
  </p:cSld>
  <p:clrMapOvr>
    <a:masterClrMapping/>
  </p:clrMapOvr>
</p:sld>
</file>

<file path=ppt/theme/theme1.xml><?xml version="1.0" encoding="utf-8"?>
<a:theme xmlns:a="http://schemas.openxmlformats.org/drawingml/2006/main" name="Office 테마">
  <a:themeElements>
    <a:clrScheme name="wine\">
      <a:dk1>
        <a:srgbClr val="000000"/>
      </a:dk1>
      <a:lt1>
        <a:srgbClr val="FFFFFF"/>
      </a:lt1>
      <a:dk2>
        <a:srgbClr val="302F2F"/>
      </a:dk2>
      <a:lt2>
        <a:srgbClr val="863A33"/>
      </a:lt2>
      <a:accent1>
        <a:srgbClr val="841D19"/>
      </a:accent1>
      <a:accent2>
        <a:srgbClr val="3B1C20"/>
      </a:accent2>
      <a:accent3>
        <a:srgbClr val="D19D4D"/>
      </a:accent3>
      <a:accent4>
        <a:srgbClr val="B46F4D"/>
      </a:accent4>
      <a:accent5>
        <a:srgbClr val="F2B579"/>
      </a:accent5>
      <a:accent6>
        <a:srgbClr val="664C33"/>
      </a:accent6>
      <a:hlink>
        <a:srgbClr val="AC9078"/>
      </a:hlink>
      <a:folHlink>
        <a:srgbClr val="745C48"/>
      </a:folHlink>
    </a:clrScheme>
    <a:fontScheme name="wine">
      <a:majorFont>
        <a:latin typeface="Abril Fatface"/>
        <a:ea typeface="맑은 고딕"/>
        <a:cs typeface=""/>
      </a:majorFont>
      <a:minorFont>
        <a:latin typeface="Calibri"/>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rtlCol="0">
        <a:spAutoFit/>
      </a:bodyPr>
      <a:lstStyle>
        <a:defPPr algn="ctr">
          <a:defRPr kumimoji="1" sz="4400" dirty="0" smtClean="0">
            <a:solidFill>
              <a:schemeClr val="bg1"/>
            </a:solidFill>
            <a:latin typeface="Bebas Neue" panose="020B0606020202050201"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14454</TotalTime>
  <Words>2889</Words>
  <Application>Microsoft Office PowerPoint</Application>
  <PresentationFormat>Widescreen</PresentationFormat>
  <Paragraphs>218</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Noto Sans</vt:lpstr>
      <vt:lpstr>Arial</vt:lpstr>
      <vt:lpstr>Calibri</vt:lpstr>
      <vt:lpstr>Abril Fatface</vt:lpstr>
      <vt:lpstr>Lucida Calligraphy</vt:lpstr>
      <vt:lpstr>맑은 고딕</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France  Map of  with Bar Chart</vt:lpstr>
      <vt:lpstr>PowerPoint Presentation</vt:lpstr>
      <vt:lpstr>Enumeration Stacked Venn </vt:lpstr>
      <vt:lpstr>PowerPoint Presentation</vt:lpstr>
      <vt:lpstr>PowerPoint Presentation</vt:lpstr>
      <vt:lpstr>PowerPoint Presentation</vt:lpstr>
      <vt:lpstr>Filled radar chart</vt:lpstr>
      <vt:lpstr>PowerPoint Presentation</vt:lpstr>
      <vt:lpstr>PowerPoint Presentation</vt:lpstr>
      <vt:lpstr>PowerPoint Presentation</vt:lpstr>
      <vt:lpstr>PowerPoint Presentation</vt:lpstr>
      <vt:lpstr>Basic matrix</vt:lpstr>
      <vt:lpstr>Basic Horizontal Chart</vt:lpstr>
      <vt:lpstr>Triangle Cycle</vt:lpstr>
      <vt:lpstr>Interconnected Rings</vt:lpstr>
      <vt:lpstr>6 Steps Arrow Cycle</vt:lpstr>
      <vt:lpstr>Circle Arrow Cycle</vt:lpstr>
      <vt:lpstr>5 Arrow List</vt:lpstr>
      <vt:lpstr>Opposing Arrows Comparison Type Diagram</vt:lpstr>
      <vt:lpstr>Text Box Hierarchy</vt:lpstr>
      <vt:lpstr>Basic Process</vt:lpstr>
      <vt:lpstr>Speech Bubble Infographic </vt:lpstr>
      <vt:lpstr>Mock Up</vt:lpstr>
    </vt:vector>
  </TitlesOfParts>
  <Manager>Slide Members</Manager>
  <Company>YESFORM Co.,Ltd.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Diagram, Chart, Google slides, Keynote</dc:subject>
  <dc:creator>Slide Members by HA.PARK</dc:creator>
  <cp:keywords>SlideMembers, ppt, PPT Templates, Presentation, Diagram, Chart, Yesform, Google slides, Keynote, Free Slides</cp:keywords>
  <dc:description>The copyright of this document is at Slide Members. Unauthorized copying may result in legal sanctions.</dc:description>
  <cp:lastModifiedBy>Brenna Wallace</cp:lastModifiedBy>
  <cp:revision>2</cp:revision>
  <dcterms:created xsi:type="dcterms:W3CDTF">2020-07-04T12:46:20Z</dcterms:created>
  <dcterms:modified xsi:type="dcterms:W3CDTF">2023-03-21T00:42:12Z</dcterms:modified>
  <cp:category>www.slidemembers.com</cp:category>
</cp:coreProperties>
</file>